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71" r:id="rId7"/>
    <p:sldId id="262" r:id="rId8"/>
    <p:sldId id="263" r:id="rId9"/>
    <p:sldId id="273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8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E35EC-C5F5-4BB7-8704-5FF37D784018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6170F1-085A-4370-A45C-A3E51095BC3D}">
      <dgm:prSet phldrT="[Text]" custT="1"/>
      <dgm:spPr/>
      <dgm:t>
        <a:bodyPr/>
        <a:lstStyle/>
        <a:p>
          <a:r>
            <a:rPr lang="en-US" sz="2400" b="1" dirty="0" smtClean="0"/>
            <a:t>Old structures</a:t>
          </a:r>
          <a:endParaRPr lang="en-US" sz="2400" b="1" dirty="0"/>
        </a:p>
      </dgm:t>
    </dgm:pt>
    <dgm:pt modelId="{84FF4145-903E-46B7-B2C1-A285ACFCBCCE}" type="parTrans" cxnId="{F9447A7A-2ED6-4D2E-BD19-95E247705822}">
      <dgm:prSet/>
      <dgm:spPr/>
      <dgm:t>
        <a:bodyPr/>
        <a:lstStyle/>
        <a:p>
          <a:endParaRPr lang="en-US" sz="2800" b="1"/>
        </a:p>
      </dgm:t>
    </dgm:pt>
    <dgm:pt modelId="{54BC0575-7E31-4051-B98C-80C3BF87D832}" type="sibTrans" cxnId="{F9447A7A-2ED6-4D2E-BD19-95E247705822}">
      <dgm:prSet/>
      <dgm:spPr/>
      <dgm:t>
        <a:bodyPr/>
        <a:lstStyle/>
        <a:p>
          <a:endParaRPr lang="en-US" sz="2800" b="1"/>
        </a:p>
      </dgm:t>
    </dgm:pt>
    <dgm:pt modelId="{129ECCAA-437B-4EC2-8FBD-0B15AF1C0634}">
      <dgm:prSet phldrT="[Text]" custT="1"/>
      <dgm:spPr/>
      <dgm:t>
        <a:bodyPr/>
        <a:lstStyle/>
        <a:p>
          <a:r>
            <a:rPr lang="en-US" sz="2400" b="1" dirty="0" smtClean="0"/>
            <a:t>Rigid structure</a:t>
          </a:r>
          <a:endParaRPr lang="en-US" sz="2400" b="1" dirty="0"/>
        </a:p>
      </dgm:t>
    </dgm:pt>
    <dgm:pt modelId="{102DC009-53AA-4EA3-BA2B-E3BAD53FC5FC}" type="parTrans" cxnId="{43C669FE-09FC-4454-9B3C-B93537241AB8}">
      <dgm:prSet/>
      <dgm:spPr/>
      <dgm:t>
        <a:bodyPr/>
        <a:lstStyle/>
        <a:p>
          <a:endParaRPr lang="en-US" sz="2800" b="1"/>
        </a:p>
      </dgm:t>
    </dgm:pt>
    <dgm:pt modelId="{FB033694-1D7A-48BD-9C9B-1427789052DE}" type="sibTrans" cxnId="{43C669FE-09FC-4454-9B3C-B93537241AB8}">
      <dgm:prSet/>
      <dgm:spPr/>
      <dgm:t>
        <a:bodyPr/>
        <a:lstStyle/>
        <a:p>
          <a:endParaRPr lang="en-US" sz="2800" b="1"/>
        </a:p>
      </dgm:t>
    </dgm:pt>
    <dgm:pt modelId="{156FEA32-9DB7-444F-BE43-BAAA7C668514}">
      <dgm:prSet phldrT="[Text]" custT="1"/>
      <dgm:spPr/>
      <dgm:t>
        <a:bodyPr/>
        <a:lstStyle/>
        <a:p>
          <a:r>
            <a:rPr lang="en-US" sz="2400" b="1" dirty="0" smtClean="0"/>
            <a:t>Major changes in PA since 1959</a:t>
          </a:r>
          <a:endParaRPr lang="en-US" sz="2400" b="1" dirty="0"/>
        </a:p>
      </dgm:t>
    </dgm:pt>
    <dgm:pt modelId="{69946DA1-529B-48C4-91AC-8A5AD38695B5}" type="parTrans" cxnId="{8F3EFB4C-06A9-4ACD-B2F4-FE053A378615}">
      <dgm:prSet/>
      <dgm:spPr/>
      <dgm:t>
        <a:bodyPr/>
        <a:lstStyle/>
        <a:p>
          <a:endParaRPr lang="en-US" sz="2800" b="1"/>
        </a:p>
      </dgm:t>
    </dgm:pt>
    <dgm:pt modelId="{E01C66B0-64C5-422E-8180-07FBDB3BB6E6}" type="sibTrans" cxnId="{8F3EFB4C-06A9-4ACD-B2F4-FE053A378615}">
      <dgm:prSet/>
      <dgm:spPr/>
      <dgm:t>
        <a:bodyPr/>
        <a:lstStyle/>
        <a:p>
          <a:endParaRPr lang="en-US" sz="2800" b="1"/>
        </a:p>
      </dgm:t>
    </dgm:pt>
    <dgm:pt modelId="{2A41DDCC-15CF-425C-978D-C7F3AB584834}">
      <dgm:prSet phldrT="[Text]" custT="1"/>
      <dgm:spPr/>
      <dgm:t>
        <a:bodyPr/>
        <a:lstStyle/>
        <a:p>
          <a:r>
            <a:rPr lang="en-US" sz="2400" b="1" dirty="0" smtClean="0"/>
            <a:t>Partial administrative deconcentrating</a:t>
          </a:r>
          <a:endParaRPr lang="en-US" sz="2400" b="1" dirty="0"/>
        </a:p>
      </dgm:t>
    </dgm:pt>
    <dgm:pt modelId="{9EBA7A07-C87A-43D9-A73A-66537F8E963F}" type="parTrans" cxnId="{C2E604B6-F6A4-4805-B217-8F52A07B10EE}">
      <dgm:prSet/>
      <dgm:spPr/>
      <dgm:t>
        <a:bodyPr/>
        <a:lstStyle/>
        <a:p>
          <a:endParaRPr lang="en-US" sz="2800" b="1"/>
        </a:p>
      </dgm:t>
    </dgm:pt>
    <dgm:pt modelId="{9BC50611-A99D-45E4-9F91-B30AFD721482}" type="sibTrans" cxnId="{C2E604B6-F6A4-4805-B217-8F52A07B10EE}">
      <dgm:prSet/>
      <dgm:spPr/>
      <dgm:t>
        <a:bodyPr/>
        <a:lstStyle/>
        <a:p>
          <a:endParaRPr lang="en-US" sz="2800" b="1"/>
        </a:p>
      </dgm:t>
    </dgm:pt>
    <dgm:pt modelId="{7A266689-CA0F-40E9-AE62-2655B95BE786}" type="pres">
      <dgm:prSet presAssocID="{E81E35EC-C5F5-4BB7-8704-5FF37D784018}" presName="matrix" presStyleCnt="0">
        <dgm:presLayoutVars>
          <dgm:chMax val="1"/>
          <dgm:dir/>
          <dgm:resizeHandles val="exact"/>
        </dgm:presLayoutVars>
      </dgm:prSet>
      <dgm:spPr/>
    </dgm:pt>
    <dgm:pt modelId="{1530EEE5-8000-4F2C-B2B0-FEE7C1A79DCC}" type="pres">
      <dgm:prSet presAssocID="{E81E35EC-C5F5-4BB7-8704-5FF37D784018}" presName="axisShape" presStyleLbl="bgShp" presStyleIdx="0" presStyleCnt="1"/>
      <dgm:spPr/>
    </dgm:pt>
    <dgm:pt modelId="{292E51B9-414D-4AA6-AA6C-07778C22B3BD}" type="pres">
      <dgm:prSet presAssocID="{E81E35EC-C5F5-4BB7-8704-5FF37D78401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F0A34-50E8-4977-B9EF-738F5C193A46}" type="pres">
      <dgm:prSet presAssocID="{E81E35EC-C5F5-4BB7-8704-5FF37D78401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0995A-093D-461D-8EB7-200412BB808E}" type="pres">
      <dgm:prSet presAssocID="{E81E35EC-C5F5-4BB7-8704-5FF37D784018}" presName="rect3" presStyleLbl="node1" presStyleIdx="2" presStyleCnt="4" custScaleX="136886" custLinFactNeighborX="-19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F6BB1-A426-4270-8737-A0BBC57D337D}" type="pres">
      <dgm:prSet presAssocID="{E81E35EC-C5F5-4BB7-8704-5FF37D784018}" presName="rect4" presStyleLbl="node1" presStyleIdx="3" presStyleCnt="4" custScaleX="141272" custLinFactNeighborX="19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D1B2C-B275-4FAC-8E62-AEB5730E270C}" type="presOf" srcId="{2A41DDCC-15CF-425C-978D-C7F3AB584834}" destId="{92CF6BB1-A426-4270-8737-A0BBC57D337D}" srcOrd="0" destOrd="0" presId="urn:microsoft.com/office/officeart/2005/8/layout/matrix2"/>
    <dgm:cxn modelId="{72B598E6-5784-4EBC-A7E6-7EF9A174C435}" type="presOf" srcId="{3E6170F1-085A-4370-A45C-A3E51095BC3D}" destId="{292E51B9-414D-4AA6-AA6C-07778C22B3BD}" srcOrd="0" destOrd="0" presId="urn:microsoft.com/office/officeart/2005/8/layout/matrix2"/>
    <dgm:cxn modelId="{8F3EFB4C-06A9-4ACD-B2F4-FE053A378615}" srcId="{E81E35EC-C5F5-4BB7-8704-5FF37D784018}" destId="{156FEA32-9DB7-444F-BE43-BAAA7C668514}" srcOrd="2" destOrd="0" parTransId="{69946DA1-529B-48C4-91AC-8A5AD38695B5}" sibTransId="{E01C66B0-64C5-422E-8180-07FBDB3BB6E6}"/>
    <dgm:cxn modelId="{7D921E2D-EDBB-4BA9-B78A-8E15EE670F0C}" type="presOf" srcId="{129ECCAA-437B-4EC2-8FBD-0B15AF1C0634}" destId="{E51F0A34-50E8-4977-B9EF-738F5C193A46}" srcOrd="0" destOrd="0" presId="urn:microsoft.com/office/officeart/2005/8/layout/matrix2"/>
    <dgm:cxn modelId="{8D058AFC-9551-4469-8E83-A8E75B14E093}" type="presOf" srcId="{156FEA32-9DB7-444F-BE43-BAAA7C668514}" destId="{88B0995A-093D-461D-8EB7-200412BB808E}" srcOrd="0" destOrd="0" presId="urn:microsoft.com/office/officeart/2005/8/layout/matrix2"/>
    <dgm:cxn modelId="{F9447A7A-2ED6-4D2E-BD19-95E247705822}" srcId="{E81E35EC-C5F5-4BB7-8704-5FF37D784018}" destId="{3E6170F1-085A-4370-A45C-A3E51095BC3D}" srcOrd="0" destOrd="0" parTransId="{84FF4145-903E-46B7-B2C1-A285ACFCBCCE}" sibTransId="{54BC0575-7E31-4051-B98C-80C3BF87D832}"/>
    <dgm:cxn modelId="{43C669FE-09FC-4454-9B3C-B93537241AB8}" srcId="{E81E35EC-C5F5-4BB7-8704-5FF37D784018}" destId="{129ECCAA-437B-4EC2-8FBD-0B15AF1C0634}" srcOrd="1" destOrd="0" parTransId="{102DC009-53AA-4EA3-BA2B-E3BAD53FC5FC}" sibTransId="{FB033694-1D7A-48BD-9C9B-1427789052DE}"/>
    <dgm:cxn modelId="{872F2F5A-DED2-4611-816A-5320019D8DC0}" type="presOf" srcId="{E81E35EC-C5F5-4BB7-8704-5FF37D784018}" destId="{7A266689-CA0F-40E9-AE62-2655B95BE786}" srcOrd="0" destOrd="0" presId="urn:microsoft.com/office/officeart/2005/8/layout/matrix2"/>
    <dgm:cxn modelId="{C2E604B6-F6A4-4805-B217-8F52A07B10EE}" srcId="{E81E35EC-C5F5-4BB7-8704-5FF37D784018}" destId="{2A41DDCC-15CF-425C-978D-C7F3AB584834}" srcOrd="3" destOrd="0" parTransId="{9EBA7A07-C87A-43D9-A73A-66537F8E963F}" sibTransId="{9BC50611-A99D-45E4-9F91-B30AFD721482}"/>
    <dgm:cxn modelId="{7A2F9737-9C2A-473A-94DB-2471C9C6E8A4}" type="presParOf" srcId="{7A266689-CA0F-40E9-AE62-2655B95BE786}" destId="{1530EEE5-8000-4F2C-B2B0-FEE7C1A79DCC}" srcOrd="0" destOrd="0" presId="urn:microsoft.com/office/officeart/2005/8/layout/matrix2"/>
    <dgm:cxn modelId="{E57DFABC-8053-459C-8A4F-F528C7506CC6}" type="presParOf" srcId="{7A266689-CA0F-40E9-AE62-2655B95BE786}" destId="{292E51B9-414D-4AA6-AA6C-07778C22B3BD}" srcOrd="1" destOrd="0" presId="urn:microsoft.com/office/officeart/2005/8/layout/matrix2"/>
    <dgm:cxn modelId="{0F59F40B-745C-4643-968F-F83F9D7C6918}" type="presParOf" srcId="{7A266689-CA0F-40E9-AE62-2655B95BE786}" destId="{E51F0A34-50E8-4977-B9EF-738F5C193A46}" srcOrd="2" destOrd="0" presId="urn:microsoft.com/office/officeart/2005/8/layout/matrix2"/>
    <dgm:cxn modelId="{1AECD583-052A-4ADC-81F7-3C4A4455C436}" type="presParOf" srcId="{7A266689-CA0F-40E9-AE62-2655B95BE786}" destId="{88B0995A-093D-461D-8EB7-200412BB808E}" srcOrd="3" destOrd="0" presId="urn:microsoft.com/office/officeart/2005/8/layout/matrix2"/>
    <dgm:cxn modelId="{A5F0ED05-25D8-4A05-B07F-4BB81968CA7D}" type="presParOf" srcId="{7A266689-CA0F-40E9-AE62-2655B95BE786}" destId="{92CF6BB1-A426-4270-8737-A0BBC57D337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DD484-09FE-4F61-AF34-610836559A9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D0B87C-04D4-4C75-BE43-093634FE12C8}">
      <dgm:prSet phldrT="[Text]"/>
      <dgm:spPr/>
      <dgm:t>
        <a:bodyPr/>
        <a:lstStyle/>
        <a:p>
          <a:endParaRPr lang="en-US" dirty="0"/>
        </a:p>
      </dgm:t>
    </dgm:pt>
    <dgm:pt modelId="{0923479E-1EB8-462D-B7DE-461BFA422011}" type="parTrans" cxnId="{A4BFE4CA-9362-458E-B434-655F0D1DE8C1}">
      <dgm:prSet/>
      <dgm:spPr/>
      <dgm:t>
        <a:bodyPr/>
        <a:lstStyle/>
        <a:p>
          <a:endParaRPr lang="en-US"/>
        </a:p>
      </dgm:t>
    </dgm:pt>
    <dgm:pt modelId="{5645CF84-6C1E-45C1-8C5D-83EE4E2CD5BE}" type="sibTrans" cxnId="{A4BFE4CA-9362-458E-B434-655F0D1DE8C1}">
      <dgm:prSet/>
      <dgm:spPr/>
      <dgm:t>
        <a:bodyPr/>
        <a:lstStyle/>
        <a:p>
          <a:endParaRPr lang="en-US"/>
        </a:p>
      </dgm:t>
    </dgm:pt>
    <dgm:pt modelId="{83683B99-B06E-4CED-8697-A834DF62FD3D}">
      <dgm:prSet phldrT="[Text]"/>
      <dgm:spPr/>
      <dgm:t>
        <a:bodyPr/>
        <a:lstStyle/>
        <a:p>
          <a:r>
            <a:rPr lang="en-US" dirty="0" smtClean="0"/>
            <a:t>What do I want?</a:t>
          </a:r>
          <a:endParaRPr lang="en-US" dirty="0"/>
        </a:p>
      </dgm:t>
    </dgm:pt>
    <dgm:pt modelId="{B175F932-8407-4AC2-9B0A-E4EB2005EE63}" type="parTrans" cxnId="{4ADFCDED-84D1-46FD-B2F5-5219A8DB8FCE}">
      <dgm:prSet/>
      <dgm:spPr/>
      <dgm:t>
        <a:bodyPr/>
        <a:lstStyle/>
        <a:p>
          <a:endParaRPr lang="en-US"/>
        </a:p>
      </dgm:t>
    </dgm:pt>
    <dgm:pt modelId="{8CD77A9A-906F-4280-9B40-E55C01E0E2FD}" type="sibTrans" cxnId="{4ADFCDED-84D1-46FD-B2F5-5219A8DB8FCE}">
      <dgm:prSet/>
      <dgm:spPr/>
      <dgm:t>
        <a:bodyPr/>
        <a:lstStyle/>
        <a:p>
          <a:endParaRPr lang="en-US"/>
        </a:p>
      </dgm:t>
    </dgm:pt>
    <dgm:pt modelId="{D04B00E9-CBD0-42A7-8FBB-BB8842493FF7}">
      <dgm:prSet phldrT="[Text]"/>
      <dgm:spPr/>
      <dgm:t>
        <a:bodyPr/>
        <a:lstStyle/>
        <a:p>
          <a:r>
            <a:rPr lang="en-US" dirty="0" smtClean="0"/>
            <a:t>Moving from traditional legal norms to public management.</a:t>
          </a:r>
          <a:endParaRPr lang="en-US" dirty="0"/>
        </a:p>
      </dgm:t>
    </dgm:pt>
    <dgm:pt modelId="{7BE0BBD3-C145-4163-AA00-69234633E77D}" type="parTrans" cxnId="{8CA12B7E-FD1C-40A9-80DA-B0B48DCF2DD8}">
      <dgm:prSet/>
      <dgm:spPr/>
      <dgm:t>
        <a:bodyPr/>
        <a:lstStyle/>
        <a:p>
          <a:endParaRPr lang="en-US"/>
        </a:p>
      </dgm:t>
    </dgm:pt>
    <dgm:pt modelId="{E6952DFE-870C-499E-9B5C-DC8CC4C861E9}" type="sibTrans" cxnId="{8CA12B7E-FD1C-40A9-80DA-B0B48DCF2DD8}">
      <dgm:prSet/>
      <dgm:spPr/>
      <dgm:t>
        <a:bodyPr/>
        <a:lstStyle/>
        <a:p>
          <a:endParaRPr lang="en-US"/>
        </a:p>
      </dgm:t>
    </dgm:pt>
    <dgm:pt modelId="{BCEDAAB6-7238-4CD3-BFD3-A502E52DD353}">
      <dgm:prSet phldrT="[Text]"/>
      <dgm:spPr/>
      <dgm:t>
        <a:bodyPr/>
        <a:lstStyle/>
        <a:p>
          <a:r>
            <a:rPr lang="en-US" dirty="0" smtClean="0"/>
            <a:t>Resistance to change from internal and external environment</a:t>
          </a:r>
          <a:endParaRPr lang="en-US" dirty="0"/>
        </a:p>
      </dgm:t>
    </dgm:pt>
    <dgm:pt modelId="{CFC35D26-31A5-4F11-81E9-172D7E020036}" type="parTrans" cxnId="{69C42F7E-1D6E-4976-896F-C876DDB09794}">
      <dgm:prSet/>
      <dgm:spPr/>
      <dgm:t>
        <a:bodyPr/>
        <a:lstStyle/>
        <a:p>
          <a:endParaRPr lang="en-US"/>
        </a:p>
      </dgm:t>
    </dgm:pt>
    <dgm:pt modelId="{416F4F6C-C23C-40D6-AB6D-11DB053C3D10}" type="sibTrans" cxnId="{69C42F7E-1D6E-4976-896F-C876DDB09794}">
      <dgm:prSet/>
      <dgm:spPr/>
      <dgm:t>
        <a:bodyPr/>
        <a:lstStyle/>
        <a:p>
          <a:endParaRPr lang="en-US"/>
        </a:p>
      </dgm:t>
    </dgm:pt>
    <dgm:pt modelId="{0347B867-2DCF-4DA5-9219-3404A9BBDD22}">
      <dgm:prSet phldrT="[Text]"/>
      <dgm:spPr/>
      <dgm:t>
        <a:bodyPr/>
        <a:lstStyle/>
        <a:p>
          <a:r>
            <a:rPr lang="en-US" dirty="0" smtClean="0"/>
            <a:t>Political will</a:t>
          </a:r>
          <a:endParaRPr lang="en-US" dirty="0"/>
        </a:p>
      </dgm:t>
    </dgm:pt>
    <dgm:pt modelId="{E82A341B-6124-4182-A5D0-2B1E9BE54998}" type="parTrans" cxnId="{FAFF8E4B-4E81-4F36-A234-B6BA8FF06904}">
      <dgm:prSet/>
      <dgm:spPr/>
      <dgm:t>
        <a:bodyPr/>
        <a:lstStyle/>
        <a:p>
          <a:endParaRPr lang="en-US"/>
        </a:p>
      </dgm:t>
    </dgm:pt>
    <dgm:pt modelId="{CE69F63F-FCDF-4BD0-9264-D288C76E9CDB}" type="sibTrans" cxnId="{FAFF8E4B-4E81-4F36-A234-B6BA8FF06904}">
      <dgm:prSet/>
      <dgm:spPr/>
      <dgm:t>
        <a:bodyPr/>
        <a:lstStyle/>
        <a:p>
          <a:endParaRPr lang="en-US"/>
        </a:p>
      </dgm:t>
    </dgm:pt>
    <dgm:pt modelId="{95E6BBD2-ED5A-4499-98E2-3E1D693958EE}" type="pres">
      <dgm:prSet presAssocID="{FA5DD484-09FE-4F61-AF34-610836559A93}" presName="vert0" presStyleCnt="0">
        <dgm:presLayoutVars>
          <dgm:dir/>
          <dgm:animOne val="branch"/>
          <dgm:animLvl val="lvl"/>
        </dgm:presLayoutVars>
      </dgm:prSet>
      <dgm:spPr/>
    </dgm:pt>
    <dgm:pt modelId="{42A01E74-5C9D-4445-847E-FEA2DEE042DC}" type="pres">
      <dgm:prSet presAssocID="{F1D0B87C-04D4-4C75-BE43-093634FE12C8}" presName="thickLine" presStyleLbl="alignNode1" presStyleIdx="0" presStyleCnt="1"/>
      <dgm:spPr/>
    </dgm:pt>
    <dgm:pt modelId="{08889046-BF59-471B-8EE8-D23FE1B86BDA}" type="pres">
      <dgm:prSet presAssocID="{F1D0B87C-04D4-4C75-BE43-093634FE12C8}" presName="horz1" presStyleCnt="0"/>
      <dgm:spPr/>
    </dgm:pt>
    <dgm:pt modelId="{0C428BA7-520B-4D06-BA59-F732A7EADBC2}" type="pres">
      <dgm:prSet presAssocID="{F1D0B87C-04D4-4C75-BE43-093634FE12C8}" presName="tx1" presStyleLbl="revTx" presStyleIdx="0" presStyleCnt="5"/>
      <dgm:spPr/>
      <dgm:t>
        <a:bodyPr/>
        <a:lstStyle/>
        <a:p>
          <a:endParaRPr lang="en-US"/>
        </a:p>
      </dgm:t>
    </dgm:pt>
    <dgm:pt modelId="{D205DF44-7319-4812-B4A6-D8A49284D78A}" type="pres">
      <dgm:prSet presAssocID="{F1D0B87C-04D4-4C75-BE43-093634FE12C8}" presName="vert1" presStyleCnt="0"/>
      <dgm:spPr/>
    </dgm:pt>
    <dgm:pt modelId="{76E0D1A4-86AF-4BE5-A798-CAC6D689F60B}" type="pres">
      <dgm:prSet presAssocID="{83683B99-B06E-4CED-8697-A834DF62FD3D}" presName="vertSpace2a" presStyleCnt="0"/>
      <dgm:spPr/>
    </dgm:pt>
    <dgm:pt modelId="{B1225E9B-64AB-4423-A94F-B48D3D22A4E7}" type="pres">
      <dgm:prSet presAssocID="{83683B99-B06E-4CED-8697-A834DF62FD3D}" presName="horz2" presStyleCnt="0"/>
      <dgm:spPr/>
    </dgm:pt>
    <dgm:pt modelId="{A115E2CD-2D98-4D8B-9071-90D0012A07B5}" type="pres">
      <dgm:prSet presAssocID="{83683B99-B06E-4CED-8697-A834DF62FD3D}" presName="horzSpace2" presStyleCnt="0"/>
      <dgm:spPr/>
    </dgm:pt>
    <dgm:pt modelId="{BD5E8DB9-7BF8-43C2-BF6E-703FC5285FB9}" type="pres">
      <dgm:prSet presAssocID="{83683B99-B06E-4CED-8697-A834DF62FD3D}" presName="tx2" presStyleLbl="revTx" presStyleIdx="1" presStyleCnt="5"/>
      <dgm:spPr/>
      <dgm:t>
        <a:bodyPr/>
        <a:lstStyle/>
        <a:p>
          <a:endParaRPr lang="en-US"/>
        </a:p>
      </dgm:t>
    </dgm:pt>
    <dgm:pt modelId="{B3C100F0-CA2E-43E1-BCE7-BFDC1332C482}" type="pres">
      <dgm:prSet presAssocID="{83683B99-B06E-4CED-8697-A834DF62FD3D}" presName="vert2" presStyleCnt="0"/>
      <dgm:spPr/>
    </dgm:pt>
    <dgm:pt modelId="{17DA47FA-B34D-458F-805E-0A8BB5ED8F19}" type="pres">
      <dgm:prSet presAssocID="{83683B99-B06E-4CED-8697-A834DF62FD3D}" presName="thinLine2b" presStyleLbl="callout" presStyleIdx="0" presStyleCnt="4"/>
      <dgm:spPr/>
    </dgm:pt>
    <dgm:pt modelId="{CB5D0952-47CC-410C-B380-C75161568A2D}" type="pres">
      <dgm:prSet presAssocID="{83683B99-B06E-4CED-8697-A834DF62FD3D}" presName="vertSpace2b" presStyleCnt="0"/>
      <dgm:spPr/>
    </dgm:pt>
    <dgm:pt modelId="{6ABD0FA5-59DC-4399-9D01-571F55F82222}" type="pres">
      <dgm:prSet presAssocID="{D04B00E9-CBD0-42A7-8FBB-BB8842493FF7}" presName="horz2" presStyleCnt="0"/>
      <dgm:spPr/>
    </dgm:pt>
    <dgm:pt modelId="{0CF13A42-2EA2-463A-A738-041762634567}" type="pres">
      <dgm:prSet presAssocID="{D04B00E9-CBD0-42A7-8FBB-BB8842493FF7}" presName="horzSpace2" presStyleCnt="0"/>
      <dgm:spPr/>
    </dgm:pt>
    <dgm:pt modelId="{6CC5C27C-737D-42F7-88C2-0934F73FD363}" type="pres">
      <dgm:prSet presAssocID="{D04B00E9-CBD0-42A7-8FBB-BB8842493FF7}" presName="tx2" presStyleLbl="revTx" presStyleIdx="2" presStyleCnt="5"/>
      <dgm:spPr/>
      <dgm:t>
        <a:bodyPr/>
        <a:lstStyle/>
        <a:p>
          <a:endParaRPr lang="en-US"/>
        </a:p>
      </dgm:t>
    </dgm:pt>
    <dgm:pt modelId="{93DF795A-4B38-418B-9F82-32548A2BE46B}" type="pres">
      <dgm:prSet presAssocID="{D04B00E9-CBD0-42A7-8FBB-BB8842493FF7}" presName="vert2" presStyleCnt="0"/>
      <dgm:spPr/>
    </dgm:pt>
    <dgm:pt modelId="{F7CB3A17-7F2C-465A-96CF-A18F9AAE6AD5}" type="pres">
      <dgm:prSet presAssocID="{D04B00E9-CBD0-42A7-8FBB-BB8842493FF7}" presName="thinLine2b" presStyleLbl="callout" presStyleIdx="1" presStyleCnt="4"/>
      <dgm:spPr/>
    </dgm:pt>
    <dgm:pt modelId="{48602D77-0690-4E41-9046-9E7FE069DBD1}" type="pres">
      <dgm:prSet presAssocID="{D04B00E9-CBD0-42A7-8FBB-BB8842493FF7}" presName="vertSpace2b" presStyleCnt="0"/>
      <dgm:spPr/>
    </dgm:pt>
    <dgm:pt modelId="{1696A736-1327-4ADE-99E8-84146D8E9C1C}" type="pres">
      <dgm:prSet presAssocID="{0347B867-2DCF-4DA5-9219-3404A9BBDD22}" presName="horz2" presStyleCnt="0"/>
      <dgm:spPr/>
    </dgm:pt>
    <dgm:pt modelId="{0C0A3A47-87FA-49CE-AD1E-D3C8A7BE0195}" type="pres">
      <dgm:prSet presAssocID="{0347B867-2DCF-4DA5-9219-3404A9BBDD22}" presName="horzSpace2" presStyleCnt="0"/>
      <dgm:spPr/>
    </dgm:pt>
    <dgm:pt modelId="{CE9CBD0C-A8C2-48F3-AD06-0CB3BE9192C8}" type="pres">
      <dgm:prSet presAssocID="{0347B867-2DCF-4DA5-9219-3404A9BBDD22}" presName="tx2" presStyleLbl="revTx" presStyleIdx="3" presStyleCnt="5"/>
      <dgm:spPr/>
      <dgm:t>
        <a:bodyPr/>
        <a:lstStyle/>
        <a:p>
          <a:endParaRPr lang="en-US"/>
        </a:p>
      </dgm:t>
    </dgm:pt>
    <dgm:pt modelId="{DDF7A7B7-799F-4607-8BDC-063AA9670C35}" type="pres">
      <dgm:prSet presAssocID="{0347B867-2DCF-4DA5-9219-3404A9BBDD22}" presName="vert2" presStyleCnt="0"/>
      <dgm:spPr/>
    </dgm:pt>
    <dgm:pt modelId="{CB387E3D-552B-4CDE-B0FB-6F15D776C070}" type="pres">
      <dgm:prSet presAssocID="{0347B867-2DCF-4DA5-9219-3404A9BBDD22}" presName="thinLine2b" presStyleLbl="callout" presStyleIdx="2" presStyleCnt="4"/>
      <dgm:spPr/>
    </dgm:pt>
    <dgm:pt modelId="{286FC8BF-C074-4373-BEDF-CA5B348A245B}" type="pres">
      <dgm:prSet presAssocID="{0347B867-2DCF-4DA5-9219-3404A9BBDD22}" presName="vertSpace2b" presStyleCnt="0"/>
      <dgm:spPr/>
    </dgm:pt>
    <dgm:pt modelId="{A10328A4-E11E-4759-90B2-842115FCA508}" type="pres">
      <dgm:prSet presAssocID="{BCEDAAB6-7238-4CD3-BFD3-A502E52DD353}" presName="horz2" presStyleCnt="0"/>
      <dgm:spPr/>
    </dgm:pt>
    <dgm:pt modelId="{A8B254EA-3A5B-4CED-B936-A74B1E6DC408}" type="pres">
      <dgm:prSet presAssocID="{BCEDAAB6-7238-4CD3-BFD3-A502E52DD353}" presName="horzSpace2" presStyleCnt="0"/>
      <dgm:spPr/>
    </dgm:pt>
    <dgm:pt modelId="{1AFEE73B-E1E2-43E1-A920-699F2628A46C}" type="pres">
      <dgm:prSet presAssocID="{BCEDAAB6-7238-4CD3-BFD3-A502E52DD353}" presName="tx2" presStyleLbl="revTx" presStyleIdx="4" presStyleCnt="5"/>
      <dgm:spPr/>
      <dgm:t>
        <a:bodyPr/>
        <a:lstStyle/>
        <a:p>
          <a:endParaRPr lang="en-US"/>
        </a:p>
      </dgm:t>
    </dgm:pt>
    <dgm:pt modelId="{657DA95E-1D01-447C-BFE3-CD42CFFDD1BC}" type="pres">
      <dgm:prSet presAssocID="{BCEDAAB6-7238-4CD3-BFD3-A502E52DD353}" presName="vert2" presStyleCnt="0"/>
      <dgm:spPr/>
    </dgm:pt>
    <dgm:pt modelId="{F19AF00E-E99F-4696-9F17-5FC43F929F13}" type="pres">
      <dgm:prSet presAssocID="{BCEDAAB6-7238-4CD3-BFD3-A502E52DD353}" presName="thinLine2b" presStyleLbl="callout" presStyleIdx="3" presStyleCnt="4"/>
      <dgm:spPr/>
    </dgm:pt>
    <dgm:pt modelId="{B432B553-E002-4159-BEEC-93F06E2B5DA1}" type="pres">
      <dgm:prSet presAssocID="{BCEDAAB6-7238-4CD3-BFD3-A502E52DD353}" presName="vertSpace2b" presStyleCnt="0"/>
      <dgm:spPr/>
    </dgm:pt>
  </dgm:ptLst>
  <dgm:cxnLst>
    <dgm:cxn modelId="{E75DD005-ADF8-42F8-9EF8-488BE1F903F0}" type="presOf" srcId="{D04B00E9-CBD0-42A7-8FBB-BB8842493FF7}" destId="{6CC5C27C-737D-42F7-88C2-0934F73FD363}" srcOrd="0" destOrd="0" presId="urn:microsoft.com/office/officeart/2008/layout/LinedList"/>
    <dgm:cxn modelId="{A4BFE4CA-9362-458E-B434-655F0D1DE8C1}" srcId="{FA5DD484-09FE-4F61-AF34-610836559A93}" destId="{F1D0B87C-04D4-4C75-BE43-093634FE12C8}" srcOrd="0" destOrd="0" parTransId="{0923479E-1EB8-462D-B7DE-461BFA422011}" sibTransId="{5645CF84-6C1E-45C1-8C5D-83EE4E2CD5BE}"/>
    <dgm:cxn modelId="{FAFF8E4B-4E81-4F36-A234-B6BA8FF06904}" srcId="{F1D0B87C-04D4-4C75-BE43-093634FE12C8}" destId="{0347B867-2DCF-4DA5-9219-3404A9BBDD22}" srcOrd="2" destOrd="0" parTransId="{E82A341B-6124-4182-A5D0-2B1E9BE54998}" sibTransId="{CE69F63F-FCDF-4BD0-9264-D288C76E9CDB}"/>
    <dgm:cxn modelId="{3E0C042B-C56D-423E-9EA1-3F613CD557AD}" type="presOf" srcId="{83683B99-B06E-4CED-8697-A834DF62FD3D}" destId="{BD5E8DB9-7BF8-43C2-BF6E-703FC5285FB9}" srcOrd="0" destOrd="0" presId="urn:microsoft.com/office/officeart/2008/layout/LinedList"/>
    <dgm:cxn modelId="{69C42F7E-1D6E-4976-896F-C876DDB09794}" srcId="{F1D0B87C-04D4-4C75-BE43-093634FE12C8}" destId="{BCEDAAB6-7238-4CD3-BFD3-A502E52DD353}" srcOrd="3" destOrd="0" parTransId="{CFC35D26-31A5-4F11-81E9-172D7E020036}" sibTransId="{416F4F6C-C23C-40D6-AB6D-11DB053C3D10}"/>
    <dgm:cxn modelId="{E1739A51-E1C8-4801-83A5-F76F1EBE4620}" type="presOf" srcId="{FA5DD484-09FE-4F61-AF34-610836559A93}" destId="{95E6BBD2-ED5A-4499-98E2-3E1D693958EE}" srcOrd="0" destOrd="0" presId="urn:microsoft.com/office/officeart/2008/layout/LinedList"/>
    <dgm:cxn modelId="{84828E50-A329-44CE-B8D4-AD9A4B42E0B1}" type="presOf" srcId="{F1D0B87C-04D4-4C75-BE43-093634FE12C8}" destId="{0C428BA7-520B-4D06-BA59-F732A7EADBC2}" srcOrd="0" destOrd="0" presId="urn:microsoft.com/office/officeart/2008/layout/LinedList"/>
    <dgm:cxn modelId="{0A02C720-9C3D-4572-8C2B-7A7C05D6EDF6}" type="presOf" srcId="{0347B867-2DCF-4DA5-9219-3404A9BBDD22}" destId="{CE9CBD0C-A8C2-48F3-AD06-0CB3BE9192C8}" srcOrd="0" destOrd="0" presId="urn:microsoft.com/office/officeart/2008/layout/LinedList"/>
    <dgm:cxn modelId="{8CA12B7E-FD1C-40A9-80DA-B0B48DCF2DD8}" srcId="{F1D0B87C-04D4-4C75-BE43-093634FE12C8}" destId="{D04B00E9-CBD0-42A7-8FBB-BB8842493FF7}" srcOrd="1" destOrd="0" parTransId="{7BE0BBD3-C145-4163-AA00-69234633E77D}" sibTransId="{E6952DFE-870C-499E-9B5C-DC8CC4C861E9}"/>
    <dgm:cxn modelId="{4ADFCDED-84D1-46FD-B2F5-5219A8DB8FCE}" srcId="{F1D0B87C-04D4-4C75-BE43-093634FE12C8}" destId="{83683B99-B06E-4CED-8697-A834DF62FD3D}" srcOrd="0" destOrd="0" parTransId="{B175F932-8407-4AC2-9B0A-E4EB2005EE63}" sibTransId="{8CD77A9A-906F-4280-9B40-E55C01E0E2FD}"/>
    <dgm:cxn modelId="{A23281EB-6132-46C4-9F03-850BB00B2778}" type="presOf" srcId="{BCEDAAB6-7238-4CD3-BFD3-A502E52DD353}" destId="{1AFEE73B-E1E2-43E1-A920-699F2628A46C}" srcOrd="0" destOrd="0" presId="urn:microsoft.com/office/officeart/2008/layout/LinedList"/>
    <dgm:cxn modelId="{DBDC81FC-9848-48D3-BA44-8E7F9E1491B2}" type="presParOf" srcId="{95E6BBD2-ED5A-4499-98E2-3E1D693958EE}" destId="{42A01E74-5C9D-4445-847E-FEA2DEE042DC}" srcOrd="0" destOrd="0" presId="urn:microsoft.com/office/officeart/2008/layout/LinedList"/>
    <dgm:cxn modelId="{E0B7EB77-4997-4BDB-8836-D1827622905D}" type="presParOf" srcId="{95E6BBD2-ED5A-4499-98E2-3E1D693958EE}" destId="{08889046-BF59-471B-8EE8-D23FE1B86BDA}" srcOrd="1" destOrd="0" presId="urn:microsoft.com/office/officeart/2008/layout/LinedList"/>
    <dgm:cxn modelId="{5CA50EB4-678E-430C-B7D9-DAE0CAFE62BC}" type="presParOf" srcId="{08889046-BF59-471B-8EE8-D23FE1B86BDA}" destId="{0C428BA7-520B-4D06-BA59-F732A7EADBC2}" srcOrd="0" destOrd="0" presId="urn:microsoft.com/office/officeart/2008/layout/LinedList"/>
    <dgm:cxn modelId="{F33901F4-2A1B-4BC1-8448-82C24FA72CA0}" type="presParOf" srcId="{08889046-BF59-471B-8EE8-D23FE1B86BDA}" destId="{D205DF44-7319-4812-B4A6-D8A49284D78A}" srcOrd="1" destOrd="0" presId="urn:microsoft.com/office/officeart/2008/layout/LinedList"/>
    <dgm:cxn modelId="{DB64A886-D207-44B8-85D7-1E016FF93DDA}" type="presParOf" srcId="{D205DF44-7319-4812-B4A6-D8A49284D78A}" destId="{76E0D1A4-86AF-4BE5-A798-CAC6D689F60B}" srcOrd="0" destOrd="0" presId="urn:microsoft.com/office/officeart/2008/layout/LinedList"/>
    <dgm:cxn modelId="{F9D64F58-FB73-4528-AD00-5E89D1EA5899}" type="presParOf" srcId="{D205DF44-7319-4812-B4A6-D8A49284D78A}" destId="{B1225E9B-64AB-4423-A94F-B48D3D22A4E7}" srcOrd="1" destOrd="0" presId="urn:microsoft.com/office/officeart/2008/layout/LinedList"/>
    <dgm:cxn modelId="{5A316CCA-7C44-4DF9-9E01-B988D597CE7F}" type="presParOf" srcId="{B1225E9B-64AB-4423-A94F-B48D3D22A4E7}" destId="{A115E2CD-2D98-4D8B-9071-90D0012A07B5}" srcOrd="0" destOrd="0" presId="urn:microsoft.com/office/officeart/2008/layout/LinedList"/>
    <dgm:cxn modelId="{275485D3-0652-4F3D-9705-37A53CB3F00B}" type="presParOf" srcId="{B1225E9B-64AB-4423-A94F-B48D3D22A4E7}" destId="{BD5E8DB9-7BF8-43C2-BF6E-703FC5285FB9}" srcOrd="1" destOrd="0" presId="urn:microsoft.com/office/officeart/2008/layout/LinedList"/>
    <dgm:cxn modelId="{08D1B46F-AE2C-4830-87FA-19FC0729097F}" type="presParOf" srcId="{B1225E9B-64AB-4423-A94F-B48D3D22A4E7}" destId="{B3C100F0-CA2E-43E1-BCE7-BFDC1332C482}" srcOrd="2" destOrd="0" presId="urn:microsoft.com/office/officeart/2008/layout/LinedList"/>
    <dgm:cxn modelId="{F73A42FD-DD83-406A-A93F-383A88B7B01A}" type="presParOf" srcId="{D205DF44-7319-4812-B4A6-D8A49284D78A}" destId="{17DA47FA-B34D-458F-805E-0A8BB5ED8F19}" srcOrd="2" destOrd="0" presId="urn:microsoft.com/office/officeart/2008/layout/LinedList"/>
    <dgm:cxn modelId="{228359A1-A4E4-46DE-87F2-5C0BBE5A224E}" type="presParOf" srcId="{D205DF44-7319-4812-B4A6-D8A49284D78A}" destId="{CB5D0952-47CC-410C-B380-C75161568A2D}" srcOrd="3" destOrd="0" presId="urn:microsoft.com/office/officeart/2008/layout/LinedList"/>
    <dgm:cxn modelId="{68F3BBF3-E0D2-4C16-A43C-9610E6357926}" type="presParOf" srcId="{D205DF44-7319-4812-B4A6-D8A49284D78A}" destId="{6ABD0FA5-59DC-4399-9D01-571F55F82222}" srcOrd="4" destOrd="0" presId="urn:microsoft.com/office/officeart/2008/layout/LinedList"/>
    <dgm:cxn modelId="{5B28002F-CB9D-4D26-BBCD-9B33FE724805}" type="presParOf" srcId="{6ABD0FA5-59DC-4399-9D01-571F55F82222}" destId="{0CF13A42-2EA2-463A-A738-041762634567}" srcOrd="0" destOrd="0" presId="urn:microsoft.com/office/officeart/2008/layout/LinedList"/>
    <dgm:cxn modelId="{E528EA50-3CE9-4D93-BC9E-850C0A93D33D}" type="presParOf" srcId="{6ABD0FA5-59DC-4399-9D01-571F55F82222}" destId="{6CC5C27C-737D-42F7-88C2-0934F73FD363}" srcOrd="1" destOrd="0" presId="urn:microsoft.com/office/officeart/2008/layout/LinedList"/>
    <dgm:cxn modelId="{2003C3C7-330C-4816-A57C-E64B6E356F82}" type="presParOf" srcId="{6ABD0FA5-59DC-4399-9D01-571F55F82222}" destId="{93DF795A-4B38-418B-9F82-32548A2BE46B}" srcOrd="2" destOrd="0" presId="urn:microsoft.com/office/officeart/2008/layout/LinedList"/>
    <dgm:cxn modelId="{E695EB52-AFA4-4892-9BD0-763B07D4AB6B}" type="presParOf" srcId="{D205DF44-7319-4812-B4A6-D8A49284D78A}" destId="{F7CB3A17-7F2C-465A-96CF-A18F9AAE6AD5}" srcOrd="5" destOrd="0" presId="urn:microsoft.com/office/officeart/2008/layout/LinedList"/>
    <dgm:cxn modelId="{A2D31162-0BCF-49BB-B8A6-D3B051F353F2}" type="presParOf" srcId="{D205DF44-7319-4812-B4A6-D8A49284D78A}" destId="{48602D77-0690-4E41-9046-9E7FE069DBD1}" srcOrd="6" destOrd="0" presId="urn:microsoft.com/office/officeart/2008/layout/LinedList"/>
    <dgm:cxn modelId="{949E9794-C379-4FD9-944D-939187B0B404}" type="presParOf" srcId="{D205DF44-7319-4812-B4A6-D8A49284D78A}" destId="{1696A736-1327-4ADE-99E8-84146D8E9C1C}" srcOrd="7" destOrd="0" presId="urn:microsoft.com/office/officeart/2008/layout/LinedList"/>
    <dgm:cxn modelId="{3B60564E-64A3-4E66-9D75-678EDC493B8B}" type="presParOf" srcId="{1696A736-1327-4ADE-99E8-84146D8E9C1C}" destId="{0C0A3A47-87FA-49CE-AD1E-D3C8A7BE0195}" srcOrd="0" destOrd="0" presId="urn:microsoft.com/office/officeart/2008/layout/LinedList"/>
    <dgm:cxn modelId="{125C4179-462A-4BA1-9173-BB5A329F5EB7}" type="presParOf" srcId="{1696A736-1327-4ADE-99E8-84146D8E9C1C}" destId="{CE9CBD0C-A8C2-48F3-AD06-0CB3BE9192C8}" srcOrd="1" destOrd="0" presId="urn:microsoft.com/office/officeart/2008/layout/LinedList"/>
    <dgm:cxn modelId="{D3C6166D-B060-4DC9-86BE-0AA6DF004089}" type="presParOf" srcId="{1696A736-1327-4ADE-99E8-84146D8E9C1C}" destId="{DDF7A7B7-799F-4607-8BDC-063AA9670C35}" srcOrd="2" destOrd="0" presId="urn:microsoft.com/office/officeart/2008/layout/LinedList"/>
    <dgm:cxn modelId="{CBE9342A-5516-4D3D-865D-AE9AF83FC652}" type="presParOf" srcId="{D205DF44-7319-4812-B4A6-D8A49284D78A}" destId="{CB387E3D-552B-4CDE-B0FB-6F15D776C070}" srcOrd="8" destOrd="0" presId="urn:microsoft.com/office/officeart/2008/layout/LinedList"/>
    <dgm:cxn modelId="{2A464CDE-9E25-47E8-9BD7-71A9FE69F31C}" type="presParOf" srcId="{D205DF44-7319-4812-B4A6-D8A49284D78A}" destId="{286FC8BF-C074-4373-BEDF-CA5B348A245B}" srcOrd="9" destOrd="0" presId="urn:microsoft.com/office/officeart/2008/layout/LinedList"/>
    <dgm:cxn modelId="{82E8CDEF-7191-4D6C-A1A0-46CDB236382B}" type="presParOf" srcId="{D205DF44-7319-4812-B4A6-D8A49284D78A}" destId="{A10328A4-E11E-4759-90B2-842115FCA508}" srcOrd="10" destOrd="0" presId="urn:microsoft.com/office/officeart/2008/layout/LinedList"/>
    <dgm:cxn modelId="{CB9EAEC8-8FBF-44B4-9D25-F633D99C3460}" type="presParOf" srcId="{A10328A4-E11E-4759-90B2-842115FCA508}" destId="{A8B254EA-3A5B-4CED-B936-A74B1E6DC408}" srcOrd="0" destOrd="0" presId="urn:microsoft.com/office/officeart/2008/layout/LinedList"/>
    <dgm:cxn modelId="{C0C95492-6FBB-474F-9D70-4C958A29A6BE}" type="presParOf" srcId="{A10328A4-E11E-4759-90B2-842115FCA508}" destId="{1AFEE73B-E1E2-43E1-A920-699F2628A46C}" srcOrd="1" destOrd="0" presId="urn:microsoft.com/office/officeart/2008/layout/LinedList"/>
    <dgm:cxn modelId="{4EC433D5-7230-42AE-886F-A3F319429859}" type="presParOf" srcId="{A10328A4-E11E-4759-90B2-842115FCA508}" destId="{657DA95E-1D01-447C-BFE3-CD42CFFDD1BC}" srcOrd="2" destOrd="0" presId="urn:microsoft.com/office/officeart/2008/layout/LinedList"/>
    <dgm:cxn modelId="{66181751-3C64-43C7-B0BB-49C9D7E75302}" type="presParOf" srcId="{D205DF44-7319-4812-B4A6-D8A49284D78A}" destId="{F19AF00E-E99F-4696-9F17-5FC43F929F13}" srcOrd="11" destOrd="0" presId="urn:microsoft.com/office/officeart/2008/layout/LinedList"/>
    <dgm:cxn modelId="{A6C9AE92-32BF-4BF3-999E-6BA74E7E6834}" type="presParOf" srcId="{D205DF44-7319-4812-B4A6-D8A49284D78A}" destId="{B432B553-E002-4159-BEEC-93F06E2B5DA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4B73A2-DABD-4DB6-848A-DF0E44A5C5E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56B3AF-7EEB-476C-8EAB-CF2F59435C30}">
      <dgm:prSet phldrT="[Text]" custT="1"/>
      <dgm:spPr/>
      <dgm:t>
        <a:bodyPr/>
        <a:lstStyle/>
        <a:p>
          <a:r>
            <a:rPr lang="en-US" sz="2800" b="1" dirty="0" smtClean="0"/>
            <a:t>Political will</a:t>
          </a:r>
          <a:endParaRPr lang="en-US" sz="2800" b="1" dirty="0"/>
        </a:p>
      </dgm:t>
    </dgm:pt>
    <dgm:pt modelId="{12C7E67B-B1AC-4A77-B32F-49FB5666E2CE}" type="parTrans" cxnId="{0A3100FC-401D-4C0D-9294-A1922A46B92A}">
      <dgm:prSet/>
      <dgm:spPr/>
      <dgm:t>
        <a:bodyPr/>
        <a:lstStyle/>
        <a:p>
          <a:endParaRPr lang="en-US" sz="2400" b="1"/>
        </a:p>
      </dgm:t>
    </dgm:pt>
    <dgm:pt modelId="{2ED1014F-8036-415F-9EA9-C185B0F49056}" type="sibTrans" cxnId="{0A3100FC-401D-4C0D-9294-A1922A46B92A}">
      <dgm:prSet/>
      <dgm:spPr/>
      <dgm:t>
        <a:bodyPr/>
        <a:lstStyle/>
        <a:p>
          <a:endParaRPr lang="en-US" sz="2400" b="1"/>
        </a:p>
      </dgm:t>
    </dgm:pt>
    <dgm:pt modelId="{48694718-A0B7-4E36-B344-456436A1F2D3}">
      <dgm:prSet phldrT="[Text]" custT="1"/>
      <dgm:spPr/>
      <dgm:t>
        <a:bodyPr/>
        <a:lstStyle/>
        <a:p>
          <a:r>
            <a:rPr lang="en-US" sz="2800" b="1" dirty="0" smtClean="0"/>
            <a:t>Strategic framework</a:t>
          </a:r>
          <a:endParaRPr lang="en-US" sz="2800" b="1" dirty="0"/>
        </a:p>
      </dgm:t>
    </dgm:pt>
    <dgm:pt modelId="{BF32A7CA-1BE1-4FCA-AC30-D051E3F7F2AE}" type="parTrans" cxnId="{739F6A36-3CB9-44E9-A1A7-07039A621591}">
      <dgm:prSet/>
      <dgm:spPr/>
      <dgm:t>
        <a:bodyPr/>
        <a:lstStyle/>
        <a:p>
          <a:endParaRPr lang="en-US" sz="2400" b="1"/>
        </a:p>
      </dgm:t>
    </dgm:pt>
    <dgm:pt modelId="{3904B906-8726-4178-AB75-26A70F53A620}" type="sibTrans" cxnId="{739F6A36-3CB9-44E9-A1A7-07039A621591}">
      <dgm:prSet/>
      <dgm:spPr/>
      <dgm:t>
        <a:bodyPr/>
        <a:lstStyle/>
        <a:p>
          <a:endParaRPr lang="en-US" sz="2400" b="1"/>
        </a:p>
      </dgm:t>
    </dgm:pt>
    <dgm:pt modelId="{DDE40B08-4C9D-4852-B024-2B2F16C32BAF}">
      <dgm:prSet phldrT="[Text]" custT="1"/>
      <dgm:spPr/>
      <dgm:t>
        <a:bodyPr/>
        <a:lstStyle/>
        <a:p>
          <a:r>
            <a:rPr lang="en-US" sz="2800" b="1" dirty="0" smtClean="0"/>
            <a:t>Digital government</a:t>
          </a:r>
          <a:endParaRPr lang="en-US" sz="2800" b="1" dirty="0"/>
        </a:p>
      </dgm:t>
    </dgm:pt>
    <dgm:pt modelId="{CC4478EB-094A-4C90-A3E4-A2D84470F19C}" type="parTrans" cxnId="{3C536D39-9B40-4BB0-93F6-BC93BC01943E}">
      <dgm:prSet/>
      <dgm:spPr/>
      <dgm:t>
        <a:bodyPr/>
        <a:lstStyle/>
        <a:p>
          <a:endParaRPr lang="en-US" sz="2400" b="1"/>
        </a:p>
      </dgm:t>
    </dgm:pt>
    <dgm:pt modelId="{61752DA5-2827-4BEC-9E4B-AFFD4619C393}" type="sibTrans" cxnId="{3C536D39-9B40-4BB0-93F6-BC93BC01943E}">
      <dgm:prSet/>
      <dgm:spPr/>
      <dgm:t>
        <a:bodyPr/>
        <a:lstStyle/>
        <a:p>
          <a:endParaRPr lang="en-US" sz="2400" b="1"/>
        </a:p>
      </dgm:t>
    </dgm:pt>
    <dgm:pt modelId="{9BDE0D3A-AE31-4B7C-9A18-546DD4FF8F7D}">
      <dgm:prSet phldrT="[Text]" custT="1"/>
      <dgm:spPr/>
      <dgm:t>
        <a:bodyPr/>
        <a:lstStyle/>
        <a:p>
          <a:r>
            <a:rPr lang="en-US" sz="2800" b="1" dirty="0" smtClean="0"/>
            <a:t>Privatization</a:t>
          </a:r>
          <a:endParaRPr lang="en-US" sz="2800" b="1" dirty="0"/>
        </a:p>
      </dgm:t>
    </dgm:pt>
    <dgm:pt modelId="{5347BC51-8FE5-4D3C-B049-532AE4987636}" type="parTrans" cxnId="{08AB18BC-C963-4D1E-81AF-CBEEA2FCC706}">
      <dgm:prSet/>
      <dgm:spPr/>
      <dgm:t>
        <a:bodyPr/>
        <a:lstStyle/>
        <a:p>
          <a:endParaRPr lang="en-US" sz="2400" b="1"/>
        </a:p>
      </dgm:t>
    </dgm:pt>
    <dgm:pt modelId="{62AB8413-D936-48A0-AAB1-3F1FA3593E7C}" type="sibTrans" cxnId="{08AB18BC-C963-4D1E-81AF-CBEEA2FCC706}">
      <dgm:prSet/>
      <dgm:spPr/>
      <dgm:t>
        <a:bodyPr/>
        <a:lstStyle/>
        <a:p>
          <a:endParaRPr lang="en-US" sz="2400" b="1"/>
        </a:p>
      </dgm:t>
    </dgm:pt>
    <dgm:pt modelId="{D7E40517-7D31-4377-923E-A07A5620F644}">
      <dgm:prSet phldrT="[Text]" custT="1"/>
      <dgm:spPr/>
      <dgm:t>
        <a:bodyPr/>
        <a:lstStyle/>
        <a:p>
          <a:r>
            <a:rPr lang="en-US" sz="2800" b="1" dirty="0" smtClean="0"/>
            <a:t>PPP</a:t>
          </a:r>
          <a:endParaRPr lang="en-US" sz="2800" b="1" dirty="0"/>
        </a:p>
      </dgm:t>
    </dgm:pt>
    <dgm:pt modelId="{38823651-0ACB-41E5-AECF-81B012F8E25A}" type="parTrans" cxnId="{19393281-4B8E-49F3-A259-3BDB5D059C58}">
      <dgm:prSet/>
      <dgm:spPr/>
      <dgm:t>
        <a:bodyPr/>
        <a:lstStyle/>
        <a:p>
          <a:endParaRPr lang="en-US" sz="2400" b="1"/>
        </a:p>
      </dgm:t>
    </dgm:pt>
    <dgm:pt modelId="{0B589044-0300-4567-B572-4B5AC00B1F9F}" type="sibTrans" cxnId="{19393281-4B8E-49F3-A259-3BDB5D059C58}">
      <dgm:prSet/>
      <dgm:spPr/>
      <dgm:t>
        <a:bodyPr/>
        <a:lstStyle/>
        <a:p>
          <a:endParaRPr lang="en-US" sz="2400" b="1"/>
        </a:p>
      </dgm:t>
    </dgm:pt>
    <dgm:pt modelId="{9EEDD057-B116-471B-BB79-93B242A8701F}">
      <dgm:prSet phldrT="[Text]" custT="1"/>
      <dgm:spPr/>
      <dgm:t>
        <a:bodyPr/>
        <a:lstStyle/>
        <a:p>
          <a:r>
            <a:rPr lang="en-US" sz="2800" b="1" dirty="0" smtClean="0"/>
            <a:t>Downsizing</a:t>
          </a:r>
          <a:endParaRPr lang="en-US" sz="2800" b="1" dirty="0"/>
        </a:p>
      </dgm:t>
    </dgm:pt>
    <dgm:pt modelId="{9E95E5E6-E97E-4F29-976B-B1A1F60B2E03}" type="parTrans" cxnId="{0B6AD4E3-2006-44D4-891B-0AE410E26C98}">
      <dgm:prSet/>
      <dgm:spPr/>
      <dgm:t>
        <a:bodyPr/>
        <a:lstStyle/>
        <a:p>
          <a:endParaRPr lang="en-US" sz="2400" b="1"/>
        </a:p>
      </dgm:t>
    </dgm:pt>
    <dgm:pt modelId="{063DDDAF-98DC-47F4-9DB4-F35C60F820FA}" type="sibTrans" cxnId="{0B6AD4E3-2006-44D4-891B-0AE410E26C98}">
      <dgm:prSet/>
      <dgm:spPr/>
      <dgm:t>
        <a:bodyPr/>
        <a:lstStyle/>
        <a:p>
          <a:endParaRPr lang="en-US" sz="2400" b="1"/>
        </a:p>
      </dgm:t>
    </dgm:pt>
    <dgm:pt modelId="{6B9551DD-88F7-406B-B104-2C7AD27053BD}">
      <dgm:prSet phldrT="[Text]" custT="1"/>
      <dgm:spPr/>
      <dgm:t>
        <a:bodyPr/>
        <a:lstStyle/>
        <a:p>
          <a:r>
            <a:rPr lang="en-US" sz="2800" b="1" dirty="0" smtClean="0"/>
            <a:t>Reducing the number of Ministries</a:t>
          </a:r>
          <a:endParaRPr lang="en-US" sz="2800" b="1" dirty="0"/>
        </a:p>
      </dgm:t>
    </dgm:pt>
    <dgm:pt modelId="{C8D079FC-6860-42AF-9F50-F7E39D86E736}" type="parTrans" cxnId="{8B6EEF98-76DF-4DDF-9241-5F0A6ED6A886}">
      <dgm:prSet/>
      <dgm:spPr/>
      <dgm:t>
        <a:bodyPr/>
        <a:lstStyle/>
        <a:p>
          <a:endParaRPr lang="en-US" sz="2400" b="1"/>
        </a:p>
      </dgm:t>
    </dgm:pt>
    <dgm:pt modelId="{3A11B90E-B929-414E-97F7-075713B6DDBF}" type="sibTrans" cxnId="{8B6EEF98-76DF-4DDF-9241-5F0A6ED6A886}">
      <dgm:prSet/>
      <dgm:spPr/>
      <dgm:t>
        <a:bodyPr/>
        <a:lstStyle/>
        <a:p>
          <a:endParaRPr lang="en-US" sz="2400" b="1"/>
        </a:p>
      </dgm:t>
    </dgm:pt>
    <dgm:pt modelId="{91827DE1-64AE-4A0C-A7B2-70E40BBC2CEE}" type="pres">
      <dgm:prSet presAssocID="{4D4B73A2-DABD-4DB6-848A-DF0E44A5C5E2}" presName="diagram" presStyleCnt="0">
        <dgm:presLayoutVars>
          <dgm:dir/>
          <dgm:resizeHandles val="exact"/>
        </dgm:presLayoutVars>
      </dgm:prSet>
      <dgm:spPr/>
    </dgm:pt>
    <dgm:pt modelId="{EF1367DA-7192-424D-B236-BD3F7FC98F20}" type="pres">
      <dgm:prSet presAssocID="{0456B3AF-7EEB-476C-8EAB-CF2F59435C3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3F346-2A87-4347-8C52-886B584E9B1A}" type="pres">
      <dgm:prSet presAssocID="{2ED1014F-8036-415F-9EA9-C185B0F49056}" presName="sibTrans" presStyleCnt="0"/>
      <dgm:spPr/>
    </dgm:pt>
    <dgm:pt modelId="{130581FC-34C1-4712-ACD7-A8795B5E7F76}" type="pres">
      <dgm:prSet presAssocID="{48694718-A0B7-4E36-B344-456436A1F2D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6382E-A10E-4DE5-A1E2-D5DA93DE6864}" type="pres">
      <dgm:prSet presAssocID="{3904B906-8726-4178-AB75-26A70F53A620}" presName="sibTrans" presStyleCnt="0"/>
      <dgm:spPr/>
    </dgm:pt>
    <dgm:pt modelId="{F0D7D6A8-40E9-46EC-9144-62CC2C3155A6}" type="pres">
      <dgm:prSet presAssocID="{DDE40B08-4C9D-4852-B024-2B2F16C32BA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5ED30-A794-4A6F-A68A-D05ABCB09B43}" type="pres">
      <dgm:prSet presAssocID="{61752DA5-2827-4BEC-9E4B-AFFD4619C393}" presName="sibTrans" presStyleCnt="0"/>
      <dgm:spPr/>
    </dgm:pt>
    <dgm:pt modelId="{31428C70-9F4A-46D7-A206-B04A4BE4C6CE}" type="pres">
      <dgm:prSet presAssocID="{9BDE0D3A-AE31-4B7C-9A18-546DD4FF8F7D}" presName="node" presStyleLbl="node1" presStyleIdx="3" presStyleCnt="7" custScaleX="112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35C8C-564A-4F2D-AACA-64D92F933FFB}" type="pres">
      <dgm:prSet presAssocID="{62AB8413-D936-48A0-AAB1-3F1FA3593E7C}" presName="sibTrans" presStyleCnt="0"/>
      <dgm:spPr/>
    </dgm:pt>
    <dgm:pt modelId="{DE500409-D304-4E00-8F7F-B7AF971AB0C2}" type="pres">
      <dgm:prSet presAssocID="{D7E40517-7D31-4377-923E-A07A5620F64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8D3CF-4129-4FBB-8166-347C2164583A}" type="pres">
      <dgm:prSet presAssocID="{0B589044-0300-4567-B572-4B5AC00B1F9F}" presName="sibTrans" presStyleCnt="0"/>
      <dgm:spPr/>
    </dgm:pt>
    <dgm:pt modelId="{0F5EC140-AA4B-482A-9D1B-93157B2AE4C2}" type="pres">
      <dgm:prSet presAssocID="{9EEDD057-B116-471B-BB79-93B242A8701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A5658-0C9F-4B89-8B26-474B1664B3F6}" type="pres">
      <dgm:prSet presAssocID="{063DDDAF-98DC-47F4-9DB4-F35C60F820FA}" presName="sibTrans" presStyleCnt="0"/>
      <dgm:spPr/>
    </dgm:pt>
    <dgm:pt modelId="{ED4023A5-1091-4166-A6A0-CCBCDBD6556A}" type="pres">
      <dgm:prSet presAssocID="{6B9551DD-88F7-406B-B104-2C7AD27053BD}" presName="node" presStyleLbl="node1" presStyleIdx="6" presStyleCnt="7" custScaleX="125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6F0A-8E31-46DD-913E-72677B77EA0F}" type="presOf" srcId="{0456B3AF-7EEB-476C-8EAB-CF2F59435C30}" destId="{EF1367DA-7192-424D-B236-BD3F7FC98F20}" srcOrd="0" destOrd="0" presId="urn:microsoft.com/office/officeart/2005/8/layout/default"/>
    <dgm:cxn modelId="{1F7B6E74-6B3A-4FDF-9BEA-5AC093402FD3}" type="presOf" srcId="{4D4B73A2-DABD-4DB6-848A-DF0E44A5C5E2}" destId="{91827DE1-64AE-4A0C-A7B2-70E40BBC2CEE}" srcOrd="0" destOrd="0" presId="urn:microsoft.com/office/officeart/2005/8/layout/default"/>
    <dgm:cxn modelId="{0A3100FC-401D-4C0D-9294-A1922A46B92A}" srcId="{4D4B73A2-DABD-4DB6-848A-DF0E44A5C5E2}" destId="{0456B3AF-7EEB-476C-8EAB-CF2F59435C30}" srcOrd="0" destOrd="0" parTransId="{12C7E67B-B1AC-4A77-B32F-49FB5666E2CE}" sibTransId="{2ED1014F-8036-415F-9EA9-C185B0F49056}"/>
    <dgm:cxn modelId="{3C536D39-9B40-4BB0-93F6-BC93BC01943E}" srcId="{4D4B73A2-DABD-4DB6-848A-DF0E44A5C5E2}" destId="{DDE40B08-4C9D-4852-B024-2B2F16C32BAF}" srcOrd="2" destOrd="0" parTransId="{CC4478EB-094A-4C90-A3E4-A2D84470F19C}" sibTransId="{61752DA5-2827-4BEC-9E4B-AFFD4619C393}"/>
    <dgm:cxn modelId="{19393281-4B8E-49F3-A259-3BDB5D059C58}" srcId="{4D4B73A2-DABD-4DB6-848A-DF0E44A5C5E2}" destId="{D7E40517-7D31-4377-923E-A07A5620F644}" srcOrd="4" destOrd="0" parTransId="{38823651-0ACB-41E5-AECF-81B012F8E25A}" sibTransId="{0B589044-0300-4567-B572-4B5AC00B1F9F}"/>
    <dgm:cxn modelId="{739F6A36-3CB9-44E9-A1A7-07039A621591}" srcId="{4D4B73A2-DABD-4DB6-848A-DF0E44A5C5E2}" destId="{48694718-A0B7-4E36-B344-456436A1F2D3}" srcOrd="1" destOrd="0" parTransId="{BF32A7CA-1BE1-4FCA-AC30-D051E3F7F2AE}" sibTransId="{3904B906-8726-4178-AB75-26A70F53A620}"/>
    <dgm:cxn modelId="{F18DAD6D-5FFC-400A-A162-1666D91EC63A}" type="presOf" srcId="{DDE40B08-4C9D-4852-B024-2B2F16C32BAF}" destId="{F0D7D6A8-40E9-46EC-9144-62CC2C3155A6}" srcOrd="0" destOrd="0" presId="urn:microsoft.com/office/officeart/2005/8/layout/default"/>
    <dgm:cxn modelId="{7FD0C982-9615-432C-A661-CCC33AC67921}" type="presOf" srcId="{D7E40517-7D31-4377-923E-A07A5620F644}" destId="{DE500409-D304-4E00-8F7F-B7AF971AB0C2}" srcOrd="0" destOrd="0" presId="urn:microsoft.com/office/officeart/2005/8/layout/default"/>
    <dgm:cxn modelId="{8B6EEF98-76DF-4DDF-9241-5F0A6ED6A886}" srcId="{4D4B73A2-DABD-4DB6-848A-DF0E44A5C5E2}" destId="{6B9551DD-88F7-406B-B104-2C7AD27053BD}" srcOrd="6" destOrd="0" parTransId="{C8D079FC-6860-42AF-9F50-F7E39D86E736}" sibTransId="{3A11B90E-B929-414E-97F7-075713B6DDBF}"/>
    <dgm:cxn modelId="{162062D0-8DCC-4803-A15A-9C0C3E50C773}" type="presOf" srcId="{9EEDD057-B116-471B-BB79-93B242A8701F}" destId="{0F5EC140-AA4B-482A-9D1B-93157B2AE4C2}" srcOrd="0" destOrd="0" presId="urn:microsoft.com/office/officeart/2005/8/layout/default"/>
    <dgm:cxn modelId="{55AC34C6-ADC3-4CD2-B97E-FA1270DBCC4B}" type="presOf" srcId="{48694718-A0B7-4E36-B344-456436A1F2D3}" destId="{130581FC-34C1-4712-ACD7-A8795B5E7F76}" srcOrd="0" destOrd="0" presId="urn:microsoft.com/office/officeart/2005/8/layout/default"/>
    <dgm:cxn modelId="{A5FBC5D8-4AE0-47D3-84A0-DE32210B1E05}" type="presOf" srcId="{9BDE0D3A-AE31-4B7C-9A18-546DD4FF8F7D}" destId="{31428C70-9F4A-46D7-A206-B04A4BE4C6CE}" srcOrd="0" destOrd="0" presId="urn:microsoft.com/office/officeart/2005/8/layout/default"/>
    <dgm:cxn modelId="{08AB18BC-C963-4D1E-81AF-CBEEA2FCC706}" srcId="{4D4B73A2-DABD-4DB6-848A-DF0E44A5C5E2}" destId="{9BDE0D3A-AE31-4B7C-9A18-546DD4FF8F7D}" srcOrd="3" destOrd="0" parTransId="{5347BC51-8FE5-4D3C-B049-532AE4987636}" sibTransId="{62AB8413-D936-48A0-AAB1-3F1FA3593E7C}"/>
    <dgm:cxn modelId="{9E65D24F-8800-4F46-ACFB-81C3F05BAC0F}" type="presOf" srcId="{6B9551DD-88F7-406B-B104-2C7AD27053BD}" destId="{ED4023A5-1091-4166-A6A0-CCBCDBD6556A}" srcOrd="0" destOrd="0" presId="urn:microsoft.com/office/officeart/2005/8/layout/default"/>
    <dgm:cxn modelId="{0B6AD4E3-2006-44D4-891B-0AE410E26C98}" srcId="{4D4B73A2-DABD-4DB6-848A-DF0E44A5C5E2}" destId="{9EEDD057-B116-471B-BB79-93B242A8701F}" srcOrd="5" destOrd="0" parTransId="{9E95E5E6-E97E-4F29-976B-B1A1F60B2E03}" sibTransId="{063DDDAF-98DC-47F4-9DB4-F35C60F820FA}"/>
    <dgm:cxn modelId="{9D8FFC78-BFD9-4C7D-A5BD-FF9D07F3100E}" type="presParOf" srcId="{91827DE1-64AE-4A0C-A7B2-70E40BBC2CEE}" destId="{EF1367DA-7192-424D-B236-BD3F7FC98F20}" srcOrd="0" destOrd="0" presId="urn:microsoft.com/office/officeart/2005/8/layout/default"/>
    <dgm:cxn modelId="{25EB477E-B922-44CA-895D-B70FBF5C1277}" type="presParOf" srcId="{91827DE1-64AE-4A0C-A7B2-70E40BBC2CEE}" destId="{4A43F346-2A87-4347-8C52-886B584E9B1A}" srcOrd="1" destOrd="0" presId="urn:microsoft.com/office/officeart/2005/8/layout/default"/>
    <dgm:cxn modelId="{804235B5-9329-44A5-A2E3-16A71294296F}" type="presParOf" srcId="{91827DE1-64AE-4A0C-A7B2-70E40BBC2CEE}" destId="{130581FC-34C1-4712-ACD7-A8795B5E7F76}" srcOrd="2" destOrd="0" presId="urn:microsoft.com/office/officeart/2005/8/layout/default"/>
    <dgm:cxn modelId="{97E76FB0-359A-484A-8C90-393F2C925EB2}" type="presParOf" srcId="{91827DE1-64AE-4A0C-A7B2-70E40BBC2CEE}" destId="{0546382E-A10E-4DE5-A1E2-D5DA93DE6864}" srcOrd="3" destOrd="0" presId="urn:microsoft.com/office/officeart/2005/8/layout/default"/>
    <dgm:cxn modelId="{96C1993B-1123-48C4-8C48-80A73B5DC21E}" type="presParOf" srcId="{91827DE1-64AE-4A0C-A7B2-70E40BBC2CEE}" destId="{F0D7D6A8-40E9-46EC-9144-62CC2C3155A6}" srcOrd="4" destOrd="0" presId="urn:microsoft.com/office/officeart/2005/8/layout/default"/>
    <dgm:cxn modelId="{02B670C4-C38E-4EBB-A4E4-95B5FF11E998}" type="presParOf" srcId="{91827DE1-64AE-4A0C-A7B2-70E40BBC2CEE}" destId="{C315ED30-A794-4A6F-A68A-D05ABCB09B43}" srcOrd="5" destOrd="0" presId="urn:microsoft.com/office/officeart/2005/8/layout/default"/>
    <dgm:cxn modelId="{1A879FBA-624E-49F9-9E13-92A8B2E18B7C}" type="presParOf" srcId="{91827DE1-64AE-4A0C-A7B2-70E40BBC2CEE}" destId="{31428C70-9F4A-46D7-A206-B04A4BE4C6CE}" srcOrd="6" destOrd="0" presId="urn:microsoft.com/office/officeart/2005/8/layout/default"/>
    <dgm:cxn modelId="{E7AC4161-172D-4120-BCF0-5FAD89EDB44D}" type="presParOf" srcId="{91827DE1-64AE-4A0C-A7B2-70E40BBC2CEE}" destId="{77F35C8C-564A-4F2D-AACA-64D92F933FFB}" srcOrd="7" destOrd="0" presId="urn:microsoft.com/office/officeart/2005/8/layout/default"/>
    <dgm:cxn modelId="{63686F0A-B8A9-4756-A1C1-A03CE193125B}" type="presParOf" srcId="{91827DE1-64AE-4A0C-A7B2-70E40BBC2CEE}" destId="{DE500409-D304-4E00-8F7F-B7AF971AB0C2}" srcOrd="8" destOrd="0" presId="urn:microsoft.com/office/officeart/2005/8/layout/default"/>
    <dgm:cxn modelId="{1B1391A2-F806-439E-9F8A-45E718512BF6}" type="presParOf" srcId="{91827DE1-64AE-4A0C-A7B2-70E40BBC2CEE}" destId="{C778D3CF-4129-4FBB-8166-347C2164583A}" srcOrd="9" destOrd="0" presId="urn:microsoft.com/office/officeart/2005/8/layout/default"/>
    <dgm:cxn modelId="{55848804-9C72-4971-BE94-ECBC3B7739E4}" type="presParOf" srcId="{91827DE1-64AE-4A0C-A7B2-70E40BBC2CEE}" destId="{0F5EC140-AA4B-482A-9D1B-93157B2AE4C2}" srcOrd="10" destOrd="0" presId="urn:microsoft.com/office/officeart/2005/8/layout/default"/>
    <dgm:cxn modelId="{1DFF50DE-4EA5-4ECC-8B52-2030622881F5}" type="presParOf" srcId="{91827DE1-64AE-4A0C-A7B2-70E40BBC2CEE}" destId="{07BA5658-0C9F-4B89-8B26-474B1664B3F6}" srcOrd="11" destOrd="0" presId="urn:microsoft.com/office/officeart/2005/8/layout/default"/>
    <dgm:cxn modelId="{22A66AE5-EF6A-4D03-A437-F9A6672D3C3A}" type="presParOf" srcId="{91827DE1-64AE-4A0C-A7B2-70E40BBC2CEE}" destId="{ED4023A5-1091-4166-A6A0-CCBCDBD6556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7D3B2-638A-4928-A912-FD52177D35BC}" type="doc">
      <dgm:prSet loTypeId="urn:microsoft.com/office/officeart/2005/8/layout/hierarchy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2553364-EB2A-43A5-9995-03378653F911}">
      <dgm:prSet phldrT="[Text]" custT="1"/>
      <dgm:spPr/>
      <dgm:t>
        <a:bodyPr/>
        <a:lstStyle/>
        <a:p>
          <a:r>
            <a:rPr lang="en-US" sz="2800" dirty="0" smtClean="0"/>
            <a:t>Shall we delegate financial power and power hiring? Or should it be joint with current organizations?</a:t>
          </a:r>
          <a:endParaRPr lang="en-US" sz="2800" dirty="0"/>
        </a:p>
      </dgm:t>
    </dgm:pt>
    <dgm:pt modelId="{BCCEDD77-A9CA-45A6-853E-63CCE6C39416}" type="parTrans" cxnId="{D847706F-41EF-420D-8995-2F26E5B7F20F}">
      <dgm:prSet/>
      <dgm:spPr/>
      <dgm:t>
        <a:bodyPr/>
        <a:lstStyle/>
        <a:p>
          <a:endParaRPr lang="en-US" sz="2000"/>
        </a:p>
      </dgm:t>
    </dgm:pt>
    <dgm:pt modelId="{BD9A003E-757C-4DA1-9A06-E426FEE98008}" type="sibTrans" cxnId="{D847706F-41EF-420D-8995-2F26E5B7F20F}">
      <dgm:prSet/>
      <dgm:spPr/>
      <dgm:t>
        <a:bodyPr/>
        <a:lstStyle/>
        <a:p>
          <a:endParaRPr lang="en-US" sz="2000"/>
        </a:p>
      </dgm:t>
    </dgm:pt>
    <dgm:pt modelId="{2616B5D0-88C0-4D71-8BBB-BF2B73BFC78C}">
      <dgm:prSet phldrT="[Text]" custT="1"/>
      <dgm:spPr/>
      <dgm:t>
        <a:bodyPr/>
        <a:lstStyle/>
        <a:p>
          <a:r>
            <a:rPr lang="en-US" sz="2800" dirty="0" smtClean="0"/>
            <a:t>Public procurement autonomy</a:t>
          </a:r>
          <a:endParaRPr lang="en-US" sz="2800" dirty="0"/>
        </a:p>
      </dgm:t>
    </dgm:pt>
    <dgm:pt modelId="{74CDBD91-52AF-4AF3-9D7C-FCF9D50C46AB}" type="parTrans" cxnId="{12151947-AAAD-4B6F-86FC-BA869ADF37CE}">
      <dgm:prSet/>
      <dgm:spPr/>
      <dgm:t>
        <a:bodyPr/>
        <a:lstStyle/>
        <a:p>
          <a:endParaRPr lang="en-US" sz="2000"/>
        </a:p>
      </dgm:t>
    </dgm:pt>
    <dgm:pt modelId="{E259210B-24E7-48D2-B9F9-F6BD76FCF560}" type="sibTrans" cxnId="{12151947-AAAD-4B6F-86FC-BA869ADF37CE}">
      <dgm:prSet/>
      <dgm:spPr/>
      <dgm:t>
        <a:bodyPr/>
        <a:lstStyle/>
        <a:p>
          <a:endParaRPr lang="en-US" sz="2000"/>
        </a:p>
      </dgm:t>
    </dgm:pt>
    <dgm:pt modelId="{9EC1DF10-03C1-4F0A-949A-1EF216B69AC4}">
      <dgm:prSet phldrT="[Text]" custT="1"/>
      <dgm:spPr/>
      <dgm:t>
        <a:bodyPr/>
        <a:lstStyle/>
        <a:p>
          <a:r>
            <a:rPr lang="en-US" sz="2800" dirty="0" smtClean="0"/>
            <a:t>Deleting or merging agencies</a:t>
          </a:r>
          <a:endParaRPr lang="en-US" sz="2800" dirty="0"/>
        </a:p>
      </dgm:t>
    </dgm:pt>
    <dgm:pt modelId="{DFCDC0A7-1DB1-484D-A57C-391F3757347F}" type="parTrans" cxnId="{EFAE80FC-FBB7-4840-8EB6-912ECE9A2A1E}">
      <dgm:prSet/>
      <dgm:spPr/>
      <dgm:t>
        <a:bodyPr/>
        <a:lstStyle/>
        <a:p>
          <a:endParaRPr lang="en-US" sz="2000"/>
        </a:p>
      </dgm:t>
    </dgm:pt>
    <dgm:pt modelId="{3A55525B-9100-44D2-BC8F-B6F3E75C130D}" type="sibTrans" cxnId="{EFAE80FC-FBB7-4840-8EB6-912ECE9A2A1E}">
      <dgm:prSet/>
      <dgm:spPr/>
      <dgm:t>
        <a:bodyPr/>
        <a:lstStyle/>
        <a:p>
          <a:endParaRPr lang="en-US" sz="2000"/>
        </a:p>
      </dgm:t>
    </dgm:pt>
    <dgm:pt modelId="{79A7A2ED-3859-4D1F-80DC-BE4A2A04D556}">
      <dgm:prSet phldrT="[Text]" phldr="1" custT="1"/>
      <dgm:spPr>
        <a:noFill/>
        <a:ln>
          <a:noFill/>
        </a:ln>
      </dgm:spPr>
      <dgm:t>
        <a:bodyPr/>
        <a:lstStyle/>
        <a:p>
          <a:endParaRPr lang="en-US" sz="2800"/>
        </a:p>
      </dgm:t>
    </dgm:pt>
    <dgm:pt modelId="{3F2B8039-AEBC-4476-A2E8-501DF826BC2F}" type="parTrans" cxnId="{5B2A161B-2F38-40B3-96AB-8FD24ED91C07}">
      <dgm:prSet/>
      <dgm:spPr/>
      <dgm:t>
        <a:bodyPr/>
        <a:lstStyle/>
        <a:p>
          <a:endParaRPr lang="en-US" sz="2000"/>
        </a:p>
      </dgm:t>
    </dgm:pt>
    <dgm:pt modelId="{1CB42DC0-FD45-435F-80CD-6F396521EF29}" type="sibTrans" cxnId="{5B2A161B-2F38-40B3-96AB-8FD24ED91C07}">
      <dgm:prSet/>
      <dgm:spPr/>
      <dgm:t>
        <a:bodyPr/>
        <a:lstStyle/>
        <a:p>
          <a:endParaRPr lang="en-US" sz="2000"/>
        </a:p>
      </dgm:t>
    </dgm:pt>
    <dgm:pt modelId="{7977B158-745F-415F-826D-610050C01EC4}">
      <dgm:prSet phldrT="[Text]" phldr="1" custT="1"/>
      <dgm:spPr>
        <a:noFill/>
        <a:ln>
          <a:noFill/>
        </a:ln>
      </dgm:spPr>
      <dgm:t>
        <a:bodyPr/>
        <a:lstStyle/>
        <a:p>
          <a:endParaRPr lang="en-US" sz="2800"/>
        </a:p>
      </dgm:t>
    </dgm:pt>
    <dgm:pt modelId="{2949714C-45B1-4172-A149-EEC91B3591F1}" type="parTrans" cxnId="{F0561292-1ED9-43BF-937E-11E04B3E8BD6}">
      <dgm:prSet/>
      <dgm:spPr/>
      <dgm:t>
        <a:bodyPr/>
        <a:lstStyle/>
        <a:p>
          <a:endParaRPr lang="en-US" sz="2000"/>
        </a:p>
      </dgm:t>
    </dgm:pt>
    <dgm:pt modelId="{1972BCE8-1C45-41D1-A001-63075165BBDC}" type="sibTrans" cxnId="{F0561292-1ED9-43BF-937E-11E04B3E8BD6}">
      <dgm:prSet/>
      <dgm:spPr/>
      <dgm:t>
        <a:bodyPr/>
        <a:lstStyle/>
        <a:p>
          <a:endParaRPr lang="en-US" sz="2000"/>
        </a:p>
      </dgm:t>
    </dgm:pt>
    <dgm:pt modelId="{C281F9CB-82B5-4119-BBBE-B66C000A6971}">
      <dgm:prSet phldrT="[Text]" phldr="1" custT="1"/>
      <dgm:spPr>
        <a:noFill/>
        <a:ln>
          <a:noFill/>
        </a:ln>
      </dgm:spPr>
      <dgm:t>
        <a:bodyPr/>
        <a:lstStyle/>
        <a:p>
          <a:endParaRPr lang="en-US" sz="2800"/>
        </a:p>
      </dgm:t>
    </dgm:pt>
    <dgm:pt modelId="{14B6F042-214A-4822-919D-3CA107722369}" type="parTrans" cxnId="{A96D8DE0-AD9C-4017-8DB3-A29898F6C011}">
      <dgm:prSet/>
      <dgm:spPr/>
      <dgm:t>
        <a:bodyPr/>
        <a:lstStyle/>
        <a:p>
          <a:endParaRPr lang="en-US" sz="2000"/>
        </a:p>
      </dgm:t>
    </dgm:pt>
    <dgm:pt modelId="{9EE5479D-F752-4817-9B62-58382781E9F6}" type="sibTrans" cxnId="{A96D8DE0-AD9C-4017-8DB3-A29898F6C011}">
      <dgm:prSet/>
      <dgm:spPr/>
      <dgm:t>
        <a:bodyPr/>
        <a:lstStyle/>
        <a:p>
          <a:endParaRPr lang="en-US" sz="2000"/>
        </a:p>
      </dgm:t>
    </dgm:pt>
    <dgm:pt modelId="{68380ABA-168A-4764-A98C-62D0415F4A2A}" type="pres">
      <dgm:prSet presAssocID="{D877D3B2-638A-4928-A912-FD52177D35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BCEF98-3884-4024-ACA6-A01CA512A871}" type="pres">
      <dgm:prSet presAssocID="{12553364-EB2A-43A5-9995-03378653F911}" presName="vertOne" presStyleCnt="0"/>
      <dgm:spPr/>
    </dgm:pt>
    <dgm:pt modelId="{5C20E815-9C8E-4D4E-BBF8-04ED4E77234C}" type="pres">
      <dgm:prSet presAssocID="{12553364-EB2A-43A5-9995-03378653F91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B566A-1E1D-490D-831E-FE0301313485}" type="pres">
      <dgm:prSet presAssocID="{12553364-EB2A-43A5-9995-03378653F911}" presName="parTransOne" presStyleCnt="0"/>
      <dgm:spPr/>
    </dgm:pt>
    <dgm:pt modelId="{70FA8F93-A420-484F-BF92-124DA3FE160A}" type="pres">
      <dgm:prSet presAssocID="{12553364-EB2A-43A5-9995-03378653F911}" presName="horzOne" presStyleCnt="0"/>
      <dgm:spPr/>
    </dgm:pt>
    <dgm:pt modelId="{351020E5-6311-4A84-A522-E5BAE72953CB}" type="pres">
      <dgm:prSet presAssocID="{2616B5D0-88C0-4D71-8BBB-BF2B73BFC78C}" presName="vertTwo" presStyleCnt="0"/>
      <dgm:spPr/>
    </dgm:pt>
    <dgm:pt modelId="{B2E99DCD-54E8-4C8F-BFDD-9B271E42B9D9}" type="pres">
      <dgm:prSet presAssocID="{2616B5D0-88C0-4D71-8BBB-BF2B73BFC78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1EE063-A5BC-447E-960E-A954C24FAAD0}" type="pres">
      <dgm:prSet presAssocID="{2616B5D0-88C0-4D71-8BBB-BF2B73BFC78C}" presName="parTransTwo" presStyleCnt="0"/>
      <dgm:spPr/>
    </dgm:pt>
    <dgm:pt modelId="{F683B81B-E042-429A-87BE-1FC60B702230}" type="pres">
      <dgm:prSet presAssocID="{2616B5D0-88C0-4D71-8BBB-BF2B73BFC78C}" presName="horzTwo" presStyleCnt="0"/>
      <dgm:spPr/>
    </dgm:pt>
    <dgm:pt modelId="{D042D0E0-F801-4F0D-A9E4-E0244BD652C6}" type="pres">
      <dgm:prSet presAssocID="{9EC1DF10-03C1-4F0A-949A-1EF216B69AC4}" presName="vertThree" presStyleCnt="0"/>
      <dgm:spPr/>
    </dgm:pt>
    <dgm:pt modelId="{80936F60-5620-46D2-B240-2A5CE04C3D04}" type="pres">
      <dgm:prSet presAssocID="{9EC1DF10-03C1-4F0A-949A-1EF216B69AC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1BD88F-6223-487E-B68A-53B988E289A8}" type="pres">
      <dgm:prSet presAssocID="{9EC1DF10-03C1-4F0A-949A-1EF216B69AC4}" presName="horzThree" presStyleCnt="0"/>
      <dgm:spPr/>
    </dgm:pt>
    <dgm:pt modelId="{3B7CE0D5-BDE1-42AD-9D2D-D712031CBC25}" type="pres">
      <dgm:prSet presAssocID="{3A55525B-9100-44D2-BC8F-B6F3E75C130D}" presName="sibSpaceThree" presStyleCnt="0"/>
      <dgm:spPr/>
    </dgm:pt>
    <dgm:pt modelId="{D6001461-262B-464A-AA01-AD14341AB622}" type="pres">
      <dgm:prSet presAssocID="{79A7A2ED-3859-4D1F-80DC-BE4A2A04D556}" presName="vertThree" presStyleCnt="0"/>
      <dgm:spPr/>
    </dgm:pt>
    <dgm:pt modelId="{8B505F0A-49D0-4CC5-A9AB-15A6599E6A32}" type="pres">
      <dgm:prSet presAssocID="{79A7A2ED-3859-4D1F-80DC-BE4A2A04D556}" presName="txThree" presStyleLbl="node3" presStyleIdx="1" presStyleCnt="3">
        <dgm:presLayoutVars>
          <dgm:chPref val="3"/>
        </dgm:presLayoutVars>
      </dgm:prSet>
      <dgm:spPr/>
    </dgm:pt>
    <dgm:pt modelId="{AEC64FDD-B377-40C6-AFF9-6237E2178092}" type="pres">
      <dgm:prSet presAssocID="{79A7A2ED-3859-4D1F-80DC-BE4A2A04D556}" presName="horzThree" presStyleCnt="0"/>
      <dgm:spPr/>
    </dgm:pt>
    <dgm:pt modelId="{B2849DFC-3F8F-402E-B296-36104AA318C0}" type="pres">
      <dgm:prSet presAssocID="{E259210B-24E7-48D2-B9F9-F6BD76FCF560}" presName="sibSpaceTwo" presStyleCnt="0"/>
      <dgm:spPr/>
    </dgm:pt>
    <dgm:pt modelId="{41ECE909-710C-4A7B-B686-F3ECDCF20F39}" type="pres">
      <dgm:prSet presAssocID="{7977B158-745F-415F-826D-610050C01EC4}" presName="vertTwo" presStyleCnt="0"/>
      <dgm:spPr/>
    </dgm:pt>
    <dgm:pt modelId="{BCF75840-075D-4B0F-B456-FEC9AAF4A3E1}" type="pres">
      <dgm:prSet presAssocID="{7977B158-745F-415F-826D-610050C01EC4}" presName="txTwo" presStyleLbl="node2" presStyleIdx="1" presStyleCnt="2">
        <dgm:presLayoutVars>
          <dgm:chPref val="3"/>
        </dgm:presLayoutVars>
      </dgm:prSet>
      <dgm:spPr/>
    </dgm:pt>
    <dgm:pt modelId="{6D5C4002-2F21-4322-A809-4BDF90509009}" type="pres">
      <dgm:prSet presAssocID="{7977B158-745F-415F-826D-610050C01EC4}" presName="parTransTwo" presStyleCnt="0"/>
      <dgm:spPr/>
    </dgm:pt>
    <dgm:pt modelId="{11F816EF-1482-406A-A641-8C396310E59A}" type="pres">
      <dgm:prSet presAssocID="{7977B158-745F-415F-826D-610050C01EC4}" presName="horzTwo" presStyleCnt="0"/>
      <dgm:spPr/>
    </dgm:pt>
    <dgm:pt modelId="{57CD11F3-00B6-4571-80FF-F2B3ABF566C5}" type="pres">
      <dgm:prSet presAssocID="{C281F9CB-82B5-4119-BBBE-B66C000A6971}" presName="vertThree" presStyleCnt="0"/>
      <dgm:spPr/>
    </dgm:pt>
    <dgm:pt modelId="{EA01A922-22DB-401C-9DEB-64070AF48D50}" type="pres">
      <dgm:prSet presAssocID="{C281F9CB-82B5-4119-BBBE-B66C000A6971}" presName="txThree" presStyleLbl="node3" presStyleIdx="2" presStyleCnt="3">
        <dgm:presLayoutVars>
          <dgm:chPref val="3"/>
        </dgm:presLayoutVars>
      </dgm:prSet>
      <dgm:spPr/>
    </dgm:pt>
    <dgm:pt modelId="{ED302DEE-4C91-4F0B-BD2B-D8794CAA4718}" type="pres">
      <dgm:prSet presAssocID="{C281F9CB-82B5-4119-BBBE-B66C000A6971}" presName="horzThree" presStyleCnt="0"/>
      <dgm:spPr/>
    </dgm:pt>
  </dgm:ptLst>
  <dgm:cxnLst>
    <dgm:cxn modelId="{12151947-AAAD-4B6F-86FC-BA869ADF37CE}" srcId="{12553364-EB2A-43A5-9995-03378653F911}" destId="{2616B5D0-88C0-4D71-8BBB-BF2B73BFC78C}" srcOrd="0" destOrd="0" parTransId="{74CDBD91-52AF-4AF3-9D7C-FCF9D50C46AB}" sibTransId="{E259210B-24E7-48D2-B9F9-F6BD76FCF560}"/>
    <dgm:cxn modelId="{665BC44E-0BF9-44CE-BACE-91052C9FF3C8}" type="presOf" srcId="{C281F9CB-82B5-4119-BBBE-B66C000A6971}" destId="{EA01A922-22DB-401C-9DEB-64070AF48D50}" srcOrd="0" destOrd="0" presId="urn:microsoft.com/office/officeart/2005/8/layout/hierarchy4"/>
    <dgm:cxn modelId="{A96D8DE0-AD9C-4017-8DB3-A29898F6C011}" srcId="{7977B158-745F-415F-826D-610050C01EC4}" destId="{C281F9CB-82B5-4119-BBBE-B66C000A6971}" srcOrd="0" destOrd="0" parTransId="{14B6F042-214A-4822-919D-3CA107722369}" sibTransId="{9EE5479D-F752-4817-9B62-58382781E9F6}"/>
    <dgm:cxn modelId="{41EB54F0-405E-40AE-8472-11BA72AB5B6A}" type="presOf" srcId="{2616B5D0-88C0-4D71-8BBB-BF2B73BFC78C}" destId="{B2E99DCD-54E8-4C8F-BFDD-9B271E42B9D9}" srcOrd="0" destOrd="0" presId="urn:microsoft.com/office/officeart/2005/8/layout/hierarchy4"/>
    <dgm:cxn modelId="{1F261C2C-2C0A-4E2B-AFB2-976F26E753C4}" type="presOf" srcId="{7977B158-745F-415F-826D-610050C01EC4}" destId="{BCF75840-075D-4B0F-B456-FEC9AAF4A3E1}" srcOrd="0" destOrd="0" presId="urn:microsoft.com/office/officeart/2005/8/layout/hierarchy4"/>
    <dgm:cxn modelId="{61E48369-682F-4AA2-AB46-4C8327ADAF68}" type="presOf" srcId="{D877D3B2-638A-4928-A912-FD52177D35BC}" destId="{68380ABA-168A-4764-A98C-62D0415F4A2A}" srcOrd="0" destOrd="0" presId="urn:microsoft.com/office/officeart/2005/8/layout/hierarchy4"/>
    <dgm:cxn modelId="{88B1EEEA-DD7D-43D7-99ED-ABF1F901F237}" type="presOf" srcId="{12553364-EB2A-43A5-9995-03378653F911}" destId="{5C20E815-9C8E-4D4E-BBF8-04ED4E77234C}" srcOrd="0" destOrd="0" presId="urn:microsoft.com/office/officeart/2005/8/layout/hierarchy4"/>
    <dgm:cxn modelId="{2CF78325-368A-462A-9F67-BF90E95D9AF4}" type="presOf" srcId="{9EC1DF10-03C1-4F0A-949A-1EF216B69AC4}" destId="{80936F60-5620-46D2-B240-2A5CE04C3D04}" srcOrd="0" destOrd="0" presId="urn:microsoft.com/office/officeart/2005/8/layout/hierarchy4"/>
    <dgm:cxn modelId="{5B2A161B-2F38-40B3-96AB-8FD24ED91C07}" srcId="{2616B5D0-88C0-4D71-8BBB-BF2B73BFC78C}" destId="{79A7A2ED-3859-4D1F-80DC-BE4A2A04D556}" srcOrd="1" destOrd="0" parTransId="{3F2B8039-AEBC-4476-A2E8-501DF826BC2F}" sibTransId="{1CB42DC0-FD45-435F-80CD-6F396521EF29}"/>
    <dgm:cxn modelId="{EFAE80FC-FBB7-4840-8EB6-912ECE9A2A1E}" srcId="{2616B5D0-88C0-4D71-8BBB-BF2B73BFC78C}" destId="{9EC1DF10-03C1-4F0A-949A-1EF216B69AC4}" srcOrd="0" destOrd="0" parTransId="{DFCDC0A7-1DB1-484D-A57C-391F3757347F}" sibTransId="{3A55525B-9100-44D2-BC8F-B6F3E75C130D}"/>
    <dgm:cxn modelId="{03BC233A-B80D-48EA-9ED6-7D80F80A6BCC}" type="presOf" srcId="{79A7A2ED-3859-4D1F-80DC-BE4A2A04D556}" destId="{8B505F0A-49D0-4CC5-A9AB-15A6599E6A32}" srcOrd="0" destOrd="0" presId="urn:microsoft.com/office/officeart/2005/8/layout/hierarchy4"/>
    <dgm:cxn modelId="{D847706F-41EF-420D-8995-2F26E5B7F20F}" srcId="{D877D3B2-638A-4928-A912-FD52177D35BC}" destId="{12553364-EB2A-43A5-9995-03378653F911}" srcOrd="0" destOrd="0" parTransId="{BCCEDD77-A9CA-45A6-853E-63CCE6C39416}" sibTransId="{BD9A003E-757C-4DA1-9A06-E426FEE98008}"/>
    <dgm:cxn modelId="{F0561292-1ED9-43BF-937E-11E04B3E8BD6}" srcId="{12553364-EB2A-43A5-9995-03378653F911}" destId="{7977B158-745F-415F-826D-610050C01EC4}" srcOrd="1" destOrd="0" parTransId="{2949714C-45B1-4172-A149-EEC91B3591F1}" sibTransId="{1972BCE8-1C45-41D1-A001-63075165BBDC}"/>
    <dgm:cxn modelId="{6CE0E2AA-936C-43AD-B1AF-98D23827F7B1}" type="presParOf" srcId="{68380ABA-168A-4764-A98C-62D0415F4A2A}" destId="{01BCEF98-3884-4024-ACA6-A01CA512A871}" srcOrd="0" destOrd="0" presId="urn:microsoft.com/office/officeart/2005/8/layout/hierarchy4"/>
    <dgm:cxn modelId="{9E9CE1BC-9D3B-4707-93CC-EB7EB141364E}" type="presParOf" srcId="{01BCEF98-3884-4024-ACA6-A01CA512A871}" destId="{5C20E815-9C8E-4D4E-BBF8-04ED4E77234C}" srcOrd="0" destOrd="0" presId="urn:microsoft.com/office/officeart/2005/8/layout/hierarchy4"/>
    <dgm:cxn modelId="{F291BF7A-7519-4380-B0E6-6624CDC69797}" type="presParOf" srcId="{01BCEF98-3884-4024-ACA6-A01CA512A871}" destId="{70BB566A-1E1D-490D-831E-FE0301313485}" srcOrd="1" destOrd="0" presId="urn:microsoft.com/office/officeart/2005/8/layout/hierarchy4"/>
    <dgm:cxn modelId="{3C1A4BBC-6AED-4BD5-BEEA-FC15368BDA84}" type="presParOf" srcId="{01BCEF98-3884-4024-ACA6-A01CA512A871}" destId="{70FA8F93-A420-484F-BF92-124DA3FE160A}" srcOrd="2" destOrd="0" presId="urn:microsoft.com/office/officeart/2005/8/layout/hierarchy4"/>
    <dgm:cxn modelId="{E639950C-0519-4F80-94FD-6D6AE161B6D1}" type="presParOf" srcId="{70FA8F93-A420-484F-BF92-124DA3FE160A}" destId="{351020E5-6311-4A84-A522-E5BAE72953CB}" srcOrd="0" destOrd="0" presId="urn:microsoft.com/office/officeart/2005/8/layout/hierarchy4"/>
    <dgm:cxn modelId="{7C7C6206-41F3-4F41-B2B5-58F18E4D8CB0}" type="presParOf" srcId="{351020E5-6311-4A84-A522-E5BAE72953CB}" destId="{B2E99DCD-54E8-4C8F-BFDD-9B271E42B9D9}" srcOrd="0" destOrd="0" presId="urn:microsoft.com/office/officeart/2005/8/layout/hierarchy4"/>
    <dgm:cxn modelId="{075EA078-B39A-4501-9043-6E21F38AAE98}" type="presParOf" srcId="{351020E5-6311-4A84-A522-E5BAE72953CB}" destId="{791EE063-A5BC-447E-960E-A954C24FAAD0}" srcOrd="1" destOrd="0" presId="urn:microsoft.com/office/officeart/2005/8/layout/hierarchy4"/>
    <dgm:cxn modelId="{794F5583-DFA5-4380-8176-BE6C04612821}" type="presParOf" srcId="{351020E5-6311-4A84-A522-E5BAE72953CB}" destId="{F683B81B-E042-429A-87BE-1FC60B702230}" srcOrd="2" destOrd="0" presId="urn:microsoft.com/office/officeart/2005/8/layout/hierarchy4"/>
    <dgm:cxn modelId="{23E750D4-B76C-40AA-91B3-3681206AA18E}" type="presParOf" srcId="{F683B81B-E042-429A-87BE-1FC60B702230}" destId="{D042D0E0-F801-4F0D-A9E4-E0244BD652C6}" srcOrd="0" destOrd="0" presId="urn:microsoft.com/office/officeart/2005/8/layout/hierarchy4"/>
    <dgm:cxn modelId="{650D3023-FB54-4113-A1F6-765B4853E81D}" type="presParOf" srcId="{D042D0E0-F801-4F0D-A9E4-E0244BD652C6}" destId="{80936F60-5620-46D2-B240-2A5CE04C3D04}" srcOrd="0" destOrd="0" presId="urn:microsoft.com/office/officeart/2005/8/layout/hierarchy4"/>
    <dgm:cxn modelId="{84C3BE84-3AC4-4EA3-9F82-A8A32047C695}" type="presParOf" srcId="{D042D0E0-F801-4F0D-A9E4-E0244BD652C6}" destId="{501BD88F-6223-487E-B68A-53B988E289A8}" srcOrd="1" destOrd="0" presId="urn:microsoft.com/office/officeart/2005/8/layout/hierarchy4"/>
    <dgm:cxn modelId="{5DC9125C-727E-47AE-8BCD-69E1983D9EED}" type="presParOf" srcId="{F683B81B-E042-429A-87BE-1FC60B702230}" destId="{3B7CE0D5-BDE1-42AD-9D2D-D712031CBC25}" srcOrd="1" destOrd="0" presId="urn:microsoft.com/office/officeart/2005/8/layout/hierarchy4"/>
    <dgm:cxn modelId="{B9080B76-8829-4EE4-A388-726AFED275EA}" type="presParOf" srcId="{F683B81B-E042-429A-87BE-1FC60B702230}" destId="{D6001461-262B-464A-AA01-AD14341AB622}" srcOrd="2" destOrd="0" presId="urn:microsoft.com/office/officeart/2005/8/layout/hierarchy4"/>
    <dgm:cxn modelId="{C471FBCD-55BA-44BD-B207-CAD534854EFD}" type="presParOf" srcId="{D6001461-262B-464A-AA01-AD14341AB622}" destId="{8B505F0A-49D0-4CC5-A9AB-15A6599E6A32}" srcOrd="0" destOrd="0" presId="urn:microsoft.com/office/officeart/2005/8/layout/hierarchy4"/>
    <dgm:cxn modelId="{A17568B4-36B7-4102-AA7B-EA2EE213865F}" type="presParOf" srcId="{D6001461-262B-464A-AA01-AD14341AB622}" destId="{AEC64FDD-B377-40C6-AFF9-6237E2178092}" srcOrd="1" destOrd="0" presId="urn:microsoft.com/office/officeart/2005/8/layout/hierarchy4"/>
    <dgm:cxn modelId="{37F75724-D0DC-43D9-996F-4B968CBD20CA}" type="presParOf" srcId="{70FA8F93-A420-484F-BF92-124DA3FE160A}" destId="{B2849DFC-3F8F-402E-B296-36104AA318C0}" srcOrd="1" destOrd="0" presId="urn:microsoft.com/office/officeart/2005/8/layout/hierarchy4"/>
    <dgm:cxn modelId="{C9B55208-6B9E-41E9-A98E-D5C132BD3C69}" type="presParOf" srcId="{70FA8F93-A420-484F-BF92-124DA3FE160A}" destId="{41ECE909-710C-4A7B-B686-F3ECDCF20F39}" srcOrd="2" destOrd="0" presId="urn:microsoft.com/office/officeart/2005/8/layout/hierarchy4"/>
    <dgm:cxn modelId="{68418BE1-4637-40E7-9E6D-EAB41C533F60}" type="presParOf" srcId="{41ECE909-710C-4A7B-B686-F3ECDCF20F39}" destId="{BCF75840-075D-4B0F-B456-FEC9AAF4A3E1}" srcOrd="0" destOrd="0" presId="urn:microsoft.com/office/officeart/2005/8/layout/hierarchy4"/>
    <dgm:cxn modelId="{9846DA28-9CD7-4146-8CDB-1F0B5C7BAEAD}" type="presParOf" srcId="{41ECE909-710C-4A7B-B686-F3ECDCF20F39}" destId="{6D5C4002-2F21-4322-A809-4BDF90509009}" srcOrd="1" destOrd="0" presId="urn:microsoft.com/office/officeart/2005/8/layout/hierarchy4"/>
    <dgm:cxn modelId="{9436A529-625C-4A1D-AA62-E1663D8A577E}" type="presParOf" srcId="{41ECE909-710C-4A7B-B686-F3ECDCF20F39}" destId="{11F816EF-1482-406A-A641-8C396310E59A}" srcOrd="2" destOrd="0" presId="urn:microsoft.com/office/officeart/2005/8/layout/hierarchy4"/>
    <dgm:cxn modelId="{7968B9FB-E97D-4DA3-A970-8C201398C2B2}" type="presParOf" srcId="{11F816EF-1482-406A-A641-8C396310E59A}" destId="{57CD11F3-00B6-4571-80FF-F2B3ABF566C5}" srcOrd="0" destOrd="0" presId="urn:microsoft.com/office/officeart/2005/8/layout/hierarchy4"/>
    <dgm:cxn modelId="{8CE17E39-FDA1-456F-BCBC-1FCB6AC71FCE}" type="presParOf" srcId="{57CD11F3-00B6-4571-80FF-F2B3ABF566C5}" destId="{EA01A922-22DB-401C-9DEB-64070AF48D50}" srcOrd="0" destOrd="0" presId="urn:microsoft.com/office/officeart/2005/8/layout/hierarchy4"/>
    <dgm:cxn modelId="{4E55916C-4322-4497-860A-F59CDA109143}" type="presParOf" srcId="{57CD11F3-00B6-4571-80FF-F2B3ABF566C5}" destId="{ED302DEE-4C91-4F0B-BD2B-D8794CAA471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DDF189-BC3A-45AA-BD04-949586D86A5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BFAA044-6D1B-4A20-9856-C20B3F491F0E}">
      <dgm:prSet phldrT="[Text]"/>
      <dgm:spPr/>
      <dgm:t>
        <a:bodyPr/>
        <a:lstStyle/>
        <a:p>
          <a:r>
            <a:rPr lang="en-US" dirty="0" smtClean="0"/>
            <a:t>Full time or contracting? Or both?</a:t>
          </a:r>
          <a:endParaRPr lang="en-US" dirty="0"/>
        </a:p>
      </dgm:t>
    </dgm:pt>
    <dgm:pt modelId="{CA5F8EE8-D2E8-4230-A097-AFA03D1B4448}" type="parTrans" cxnId="{3B753C15-983F-4AB9-B3D5-69D89A5621FA}">
      <dgm:prSet/>
      <dgm:spPr/>
      <dgm:t>
        <a:bodyPr/>
        <a:lstStyle/>
        <a:p>
          <a:endParaRPr lang="en-US"/>
        </a:p>
      </dgm:t>
    </dgm:pt>
    <dgm:pt modelId="{45F2A321-D589-4030-8772-466476058C71}" type="sibTrans" cxnId="{3B753C15-983F-4AB9-B3D5-69D89A5621FA}">
      <dgm:prSet/>
      <dgm:spPr/>
      <dgm:t>
        <a:bodyPr/>
        <a:lstStyle/>
        <a:p>
          <a:endParaRPr lang="en-US"/>
        </a:p>
      </dgm:t>
    </dgm:pt>
    <dgm:pt modelId="{6A20FC28-4AED-4E93-A03F-647D3E6A64F6}">
      <dgm:prSet phldrT="[Text]"/>
      <dgm:spPr/>
      <dgm:t>
        <a:bodyPr/>
        <a:lstStyle/>
        <a:p>
          <a:r>
            <a:rPr lang="en-US" dirty="0" smtClean="0"/>
            <a:t>Horizontal or vertical emphasis?</a:t>
          </a:r>
        </a:p>
      </dgm:t>
    </dgm:pt>
    <dgm:pt modelId="{77F5A76F-2BA3-4456-80E0-62FF4AA9BADB}" type="parTrans" cxnId="{4AF1F7CD-C984-4E55-B08B-1821ED635521}">
      <dgm:prSet/>
      <dgm:spPr/>
      <dgm:t>
        <a:bodyPr/>
        <a:lstStyle/>
        <a:p>
          <a:endParaRPr lang="en-US"/>
        </a:p>
      </dgm:t>
    </dgm:pt>
    <dgm:pt modelId="{26691471-402B-465C-BEAD-7EF597466485}" type="sibTrans" cxnId="{4AF1F7CD-C984-4E55-B08B-1821ED635521}">
      <dgm:prSet/>
      <dgm:spPr/>
      <dgm:t>
        <a:bodyPr/>
        <a:lstStyle/>
        <a:p>
          <a:endParaRPr lang="en-US"/>
        </a:p>
      </dgm:t>
    </dgm:pt>
    <dgm:pt modelId="{01EE63A5-1AF4-4060-A384-4DAE00F74DD6}">
      <dgm:prSet phldrT="[Text]"/>
      <dgm:spPr/>
      <dgm:t>
        <a:bodyPr/>
        <a:lstStyle/>
        <a:p>
          <a:r>
            <a:rPr lang="en-US" dirty="0" smtClean="0"/>
            <a:t>Redesign of Vision, mission and the Raison d’ </a:t>
          </a:r>
          <a:r>
            <a:rPr lang="en-US" dirty="0" err="1" smtClean="0"/>
            <a:t>etre</a:t>
          </a:r>
          <a:endParaRPr lang="en-US" dirty="0"/>
        </a:p>
      </dgm:t>
    </dgm:pt>
    <dgm:pt modelId="{57F7E044-BB72-4461-9DE4-A721AE420237}" type="parTrans" cxnId="{26952B74-AD4F-4C9F-B18F-6433B47B008F}">
      <dgm:prSet/>
      <dgm:spPr/>
      <dgm:t>
        <a:bodyPr/>
        <a:lstStyle/>
        <a:p>
          <a:endParaRPr lang="en-US"/>
        </a:p>
      </dgm:t>
    </dgm:pt>
    <dgm:pt modelId="{44C27877-8C27-4B9C-8EF0-D46622FCB760}" type="sibTrans" cxnId="{26952B74-AD4F-4C9F-B18F-6433B47B008F}">
      <dgm:prSet/>
      <dgm:spPr/>
      <dgm:t>
        <a:bodyPr/>
        <a:lstStyle/>
        <a:p>
          <a:endParaRPr lang="en-US"/>
        </a:p>
      </dgm:t>
    </dgm:pt>
    <dgm:pt modelId="{47FC91CA-6113-4728-85D4-F587340FB211}" type="pres">
      <dgm:prSet presAssocID="{44DDF189-BC3A-45AA-BD04-949586D86A52}" presName="linear" presStyleCnt="0">
        <dgm:presLayoutVars>
          <dgm:dir/>
          <dgm:animLvl val="lvl"/>
          <dgm:resizeHandles val="exact"/>
        </dgm:presLayoutVars>
      </dgm:prSet>
      <dgm:spPr/>
    </dgm:pt>
    <dgm:pt modelId="{CA67165E-DCC8-4871-A1F0-105E29B52381}" type="pres">
      <dgm:prSet presAssocID="{FBFAA044-6D1B-4A20-9856-C20B3F491F0E}" presName="parentLin" presStyleCnt="0"/>
      <dgm:spPr/>
    </dgm:pt>
    <dgm:pt modelId="{7F2323D6-C777-4DC7-B03D-6A28F1E5A4F8}" type="pres">
      <dgm:prSet presAssocID="{FBFAA044-6D1B-4A20-9856-C20B3F491F0E}" presName="parentLeftMargin" presStyleLbl="node1" presStyleIdx="0" presStyleCnt="3"/>
      <dgm:spPr/>
    </dgm:pt>
    <dgm:pt modelId="{FA19E214-406B-4F44-89C3-1477A3F4F208}" type="pres">
      <dgm:prSet presAssocID="{FBFAA044-6D1B-4A20-9856-C20B3F491F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50E31-9127-4C7D-B704-4B327B92BDFB}" type="pres">
      <dgm:prSet presAssocID="{FBFAA044-6D1B-4A20-9856-C20B3F491F0E}" presName="negativeSpace" presStyleCnt="0"/>
      <dgm:spPr/>
    </dgm:pt>
    <dgm:pt modelId="{FA038C2B-D1F8-442F-8054-F8C1B6B7AB2B}" type="pres">
      <dgm:prSet presAssocID="{FBFAA044-6D1B-4A20-9856-C20B3F491F0E}" presName="childText" presStyleLbl="conFgAcc1" presStyleIdx="0" presStyleCnt="3">
        <dgm:presLayoutVars>
          <dgm:bulletEnabled val="1"/>
        </dgm:presLayoutVars>
      </dgm:prSet>
      <dgm:spPr/>
    </dgm:pt>
    <dgm:pt modelId="{85208BD1-0209-4A95-B4EC-595461991420}" type="pres">
      <dgm:prSet presAssocID="{45F2A321-D589-4030-8772-466476058C71}" presName="spaceBetweenRectangles" presStyleCnt="0"/>
      <dgm:spPr/>
    </dgm:pt>
    <dgm:pt modelId="{3D4A7585-E26C-455E-B49B-1E0E7E83FF70}" type="pres">
      <dgm:prSet presAssocID="{6A20FC28-4AED-4E93-A03F-647D3E6A64F6}" presName="parentLin" presStyleCnt="0"/>
      <dgm:spPr/>
    </dgm:pt>
    <dgm:pt modelId="{1B314187-61E3-4433-BD0A-DE6F6D23330A}" type="pres">
      <dgm:prSet presAssocID="{6A20FC28-4AED-4E93-A03F-647D3E6A64F6}" presName="parentLeftMargin" presStyleLbl="node1" presStyleIdx="0" presStyleCnt="3"/>
      <dgm:spPr/>
    </dgm:pt>
    <dgm:pt modelId="{ED7E5C3D-D5A3-40B9-9F4C-85917637BFE6}" type="pres">
      <dgm:prSet presAssocID="{6A20FC28-4AED-4E93-A03F-647D3E6A64F6}" presName="parentText" presStyleLbl="node1" presStyleIdx="1" presStyleCnt="3" custLinFactX="22136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E1F72-B5EE-4E30-95D6-5DBDF36BC8E5}" type="pres">
      <dgm:prSet presAssocID="{6A20FC28-4AED-4E93-A03F-647D3E6A64F6}" presName="negativeSpace" presStyleCnt="0"/>
      <dgm:spPr/>
    </dgm:pt>
    <dgm:pt modelId="{276406EB-EA8B-4A94-AE9F-7EA69DCE7601}" type="pres">
      <dgm:prSet presAssocID="{6A20FC28-4AED-4E93-A03F-647D3E6A64F6}" presName="childText" presStyleLbl="conFgAcc1" presStyleIdx="1" presStyleCnt="3">
        <dgm:presLayoutVars>
          <dgm:bulletEnabled val="1"/>
        </dgm:presLayoutVars>
      </dgm:prSet>
      <dgm:spPr/>
    </dgm:pt>
    <dgm:pt modelId="{95CB8EB7-977F-4DF2-B309-37A396A024C8}" type="pres">
      <dgm:prSet presAssocID="{26691471-402B-465C-BEAD-7EF597466485}" presName="spaceBetweenRectangles" presStyleCnt="0"/>
      <dgm:spPr/>
    </dgm:pt>
    <dgm:pt modelId="{D41306B2-9F9D-42DF-B27A-78EA6305DB4C}" type="pres">
      <dgm:prSet presAssocID="{01EE63A5-1AF4-4060-A384-4DAE00F74DD6}" presName="parentLin" presStyleCnt="0"/>
      <dgm:spPr/>
    </dgm:pt>
    <dgm:pt modelId="{D4276B04-3F13-4154-99B6-DD1E7924437A}" type="pres">
      <dgm:prSet presAssocID="{01EE63A5-1AF4-4060-A384-4DAE00F74DD6}" presName="parentLeftMargin" presStyleLbl="node1" presStyleIdx="1" presStyleCnt="3"/>
      <dgm:spPr/>
    </dgm:pt>
    <dgm:pt modelId="{F6BB4B09-970C-4544-8E7A-9BC78F591E4C}" type="pres">
      <dgm:prSet presAssocID="{01EE63A5-1AF4-4060-A384-4DAE00F74D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8ECB4-660C-49A0-B828-353DC079C63A}" type="pres">
      <dgm:prSet presAssocID="{01EE63A5-1AF4-4060-A384-4DAE00F74DD6}" presName="negativeSpace" presStyleCnt="0"/>
      <dgm:spPr/>
    </dgm:pt>
    <dgm:pt modelId="{F3A746C0-158D-4EEC-8F68-85E2C09439E3}" type="pres">
      <dgm:prSet presAssocID="{01EE63A5-1AF4-4060-A384-4DAE00F74DD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814D2B-B173-4D74-930A-D81EDE6E1043}" type="presOf" srcId="{44DDF189-BC3A-45AA-BD04-949586D86A52}" destId="{47FC91CA-6113-4728-85D4-F587340FB211}" srcOrd="0" destOrd="0" presId="urn:microsoft.com/office/officeart/2005/8/layout/list1"/>
    <dgm:cxn modelId="{122CD416-C3F4-4CED-B44C-12F5EDA6C36D}" type="presOf" srcId="{6A20FC28-4AED-4E93-A03F-647D3E6A64F6}" destId="{1B314187-61E3-4433-BD0A-DE6F6D23330A}" srcOrd="0" destOrd="0" presId="urn:microsoft.com/office/officeart/2005/8/layout/list1"/>
    <dgm:cxn modelId="{F7F120CA-234C-4BC9-8AF2-9F52FD013E25}" type="presOf" srcId="{FBFAA044-6D1B-4A20-9856-C20B3F491F0E}" destId="{FA19E214-406B-4F44-89C3-1477A3F4F208}" srcOrd="1" destOrd="0" presId="urn:microsoft.com/office/officeart/2005/8/layout/list1"/>
    <dgm:cxn modelId="{4AF1F7CD-C984-4E55-B08B-1821ED635521}" srcId="{44DDF189-BC3A-45AA-BD04-949586D86A52}" destId="{6A20FC28-4AED-4E93-A03F-647D3E6A64F6}" srcOrd="1" destOrd="0" parTransId="{77F5A76F-2BA3-4456-80E0-62FF4AA9BADB}" sibTransId="{26691471-402B-465C-BEAD-7EF597466485}"/>
    <dgm:cxn modelId="{AD540B1B-25BC-419D-820E-E85815577F78}" type="presOf" srcId="{01EE63A5-1AF4-4060-A384-4DAE00F74DD6}" destId="{D4276B04-3F13-4154-99B6-DD1E7924437A}" srcOrd="0" destOrd="0" presId="urn:microsoft.com/office/officeart/2005/8/layout/list1"/>
    <dgm:cxn modelId="{0B2596C5-F543-4586-ABBE-8A60200C66DA}" type="presOf" srcId="{FBFAA044-6D1B-4A20-9856-C20B3F491F0E}" destId="{7F2323D6-C777-4DC7-B03D-6A28F1E5A4F8}" srcOrd="0" destOrd="0" presId="urn:microsoft.com/office/officeart/2005/8/layout/list1"/>
    <dgm:cxn modelId="{3B753C15-983F-4AB9-B3D5-69D89A5621FA}" srcId="{44DDF189-BC3A-45AA-BD04-949586D86A52}" destId="{FBFAA044-6D1B-4A20-9856-C20B3F491F0E}" srcOrd="0" destOrd="0" parTransId="{CA5F8EE8-D2E8-4230-A097-AFA03D1B4448}" sibTransId="{45F2A321-D589-4030-8772-466476058C71}"/>
    <dgm:cxn modelId="{8137BEEC-0B91-41FF-A428-830B571DE0E2}" type="presOf" srcId="{01EE63A5-1AF4-4060-A384-4DAE00F74DD6}" destId="{F6BB4B09-970C-4544-8E7A-9BC78F591E4C}" srcOrd="1" destOrd="0" presId="urn:microsoft.com/office/officeart/2005/8/layout/list1"/>
    <dgm:cxn modelId="{26952B74-AD4F-4C9F-B18F-6433B47B008F}" srcId="{44DDF189-BC3A-45AA-BD04-949586D86A52}" destId="{01EE63A5-1AF4-4060-A384-4DAE00F74DD6}" srcOrd="2" destOrd="0" parTransId="{57F7E044-BB72-4461-9DE4-A721AE420237}" sibTransId="{44C27877-8C27-4B9C-8EF0-D46622FCB760}"/>
    <dgm:cxn modelId="{7ADBAA3E-5780-4ECC-90FF-701783138CE7}" type="presOf" srcId="{6A20FC28-4AED-4E93-A03F-647D3E6A64F6}" destId="{ED7E5C3D-D5A3-40B9-9F4C-85917637BFE6}" srcOrd="1" destOrd="0" presId="urn:microsoft.com/office/officeart/2005/8/layout/list1"/>
    <dgm:cxn modelId="{9BA57F8B-3811-4108-A6AA-2144F68F415B}" type="presParOf" srcId="{47FC91CA-6113-4728-85D4-F587340FB211}" destId="{CA67165E-DCC8-4871-A1F0-105E29B52381}" srcOrd="0" destOrd="0" presId="urn:microsoft.com/office/officeart/2005/8/layout/list1"/>
    <dgm:cxn modelId="{255E22C7-7884-436F-8656-EB0166A25CE7}" type="presParOf" srcId="{CA67165E-DCC8-4871-A1F0-105E29B52381}" destId="{7F2323D6-C777-4DC7-B03D-6A28F1E5A4F8}" srcOrd="0" destOrd="0" presId="urn:microsoft.com/office/officeart/2005/8/layout/list1"/>
    <dgm:cxn modelId="{3A13D602-6A8D-4B72-B61A-0B071E240A1F}" type="presParOf" srcId="{CA67165E-DCC8-4871-A1F0-105E29B52381}" destId="{FA19E214-406B-4F44-89C3-1477A3F4F208}" srcOrd="1" destOrd="0" presId="urn:microsoft.com/office/officeart/2005/8/layout/list1"/>
    <dgm:cxn modelId="{411186A6-4101-461A-AD2A-4DA9ED5EFC94}" type="presParOf" srcId="{47FC91CA-6113-4728-85D4-F587340FB211}" destId="{AF350E31-9127-4C7D-B704-4B327B92BDFB}" srcOrd="1" destOrd="0" presId="urn:microsoft.com/office/officeart/2005/8/layout/list1"/>
    <dgm:cxn modelId="{A39079FF-ED48-4C19-A64B-8DD799630A94}" type="presParOf" srcId="{47FC91CA-6113-4728-85D4-F587340FB211}" destId="{FA038C2B-D1F8-442F-8054-F8C1B6B7AB2B}" srcOrd="2" destOrd="0" presId="urn:microsoft.com/office/officeart/2005/8/layout/list1"/>
    <dgm:cxn modelId="{3582DE93-22A8-4AA1-B719-5B5102FEEF01}" type="presParOf" srcId="{47FC91CA-6113-4728-85D4-F587340FB211}" destId="{85208BD1-0209-4A95-B4EC-595461991420}" srcOrd="3" destOrd="0" presId="urn:microsoft.com/office/officeart/2005/8/layout/list1"/>
    <dgm:cxn modelId="{BAA0B3A9-86CA-4FB0-8A84-A14F641172C4}" type="presParOf" srcId="{47FC91CA-6113-4728-85D4-F587340FB211}" destId="{3D4A7585-E26C-455E-B49B-1E0E7E83FF70}" srcOrd="4" destOrd="0" presId="urn:microsoft.com/office/officeart/2005/8/layout/list1"/>
    <dgm:cxn modelId="{9F7A0923-C18E-45D8-A727-A612898D6D37}" type="presParOf" srcId="{3D4A7585-E26C-455E-B49B-1E0E7E83FF70}" destId="{1B314187-61E3-4433-BD0A-DE6F6D23330A}" srcOrd="0" destOrd="0" presId="urn:microsoft.com/office/officeart/2005/8/layout/list1"/>
    <dgm:cxn modelId="{0A75A5C1-ADD1-4610-B684-810FE429DFBB}" type="presParOf" srcId="{3D4A7585-E26C-455E-B49B-1E0E7E83FF70}" destId="{ED7E5C3D-D5A3-40B9-9F4C-85917637BFE6}" srcOrd="1" destOrd="0" presId="urn:microsoft.com/office/officeart/2005/8/layout/list1"/>
    <dgm:cxn modelId="{251E7122-F4B3-4224-8A37-84821F40970E}" type="presParOf" srcId="{47FC91CA-6113-4728-85D4-F587340FB211}" destId="{DF6E1F72-B5EE-4E30-95D6-5DBDF36BC8E5}" srcOrd="5" destOrd="0" presId="urn:microsoft.com/office/officeart/2005/8/layout/list1"/>
    <dgm:cxn modelId="{09BED3CB-76C2-4F2C-99A4-368113322B44}" type="presParOf" srcId="{47FC91CA-6113-4728-85D4-F587340FB211}" destId="{276406EB-EA8B-4A94-AE9F-7EA69DCE7601}" srcOrd="6" destOrd="0" presId="urn:microsoft.com/office/officeart/2005/8/layout/list1"/>
    <dgm:cxn modelId="{BB139ED9-8C21-4455-B57B-6521E14189E6}" type="presParOf" srcId="{47FC91CA-6113-4728-85D4-F587340FB211}" destId="{95CB8EB7-977F-4DF2-B309-37A396A024C8}" srcOrd="7" destOrd="0" presId="urn:microsoft.com/office/officeart/2005/8/layout/list1"/>
    <dgm:cxn modelId="{2A486D7B-DAAF-48FF-91BB-4A42F8C4B003}" type="presParOf" srcId="{47FC91CA-6113-4728-85D4-F587340FB211}" destId="{D41306B2-9F9D-42DF-B27A-78EA6305DB4C}" srcOrd="8" destOrd="0" presId="urn:microsoft.com/office/officeart/2005/8/layout/list1"/>
    <dgm:cxn modelId="{45F405A8-E218-49B0-A14A-E106120FECDE}" type="presParOf" srcId="{D41306B2-9F9D-42DF-B27A-78EA6305DB4C}" destId="{D4276B04-3F13-4154-99B6-DD1E7924437A}" srcOrd="0" destOrd="0" presId="urn:microsoft.com/office/officeart/2005/8/layout/list1"/>
    <dgm:cxn modelId="{F23324E1-81CC-4598-A695-38C22911FDBC}" type="presParOf" srcId="{D41306B2-9F9D-42DF-B27A-78EA6305DB4C}" destId="{F6BB4B09-970C-4544-8E7A-9BC78F591E4C}" srcOrd="1" destOrd="0" presId="urn:microsoft.com/office/officeart/2005/8/layout/list1"/>
    <dgm:cxn modelId="{F7CA5AF4-2C7E-4A49-832E-D2B9302600DC}" type="presParOf" srcId="{47FC91CA-6113-4728-85D4-F587340FB211}" destId="{CEF8ECB4-660C-49A0-B828-353DC079C63A}" srcOrd="9" destOrd="0" presId="urn:microsoft.com/office/officeart/2005/8/layout/list1"/>
    <dgm:cxn modelId="{8EEECFBD-00B9-4531-AB9F-5789BE6AC298}" type="presParOf" srcId="{47FC91CA-6113-4728-85D4-F587340FB211}" destId="{F3A746C0-158D-4EEC-8F68-85E2C09439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46F1F-5347-4474-BD6B-651FA7BCDFE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6C28C-513E-4B53-A6AE-5A5B218089F1}">
      <dgm:prSet phldrT="[Text]" custT="1"/>
      <dgm:spPr/>
      <dgm:t>
        <a:bodyPr/>
        <a:lstStyle/>
        <a:p>
          <a:r>
            <a:rPr lang="en-US" sz="2400" dirty="0" smtClean="0"/>
            <a:t>Specific employment contract</a:t>
          </a:r>
          <a:endParaRPr lang="en-US" sz="2400" dirty="0"/>
        </a:p>
      </dgm:t>
    </dgm:pt>
    <dgm:pt modelId="{0CA79F22-890B-4A04-A9A6-C2811A647B8C}" type="parTrans" cxnId="{D26B03E6-41FD-4AAE-A079-2CC3C6A11E1C}">
      <dgm:prSet/>
      <dgm:spPr/>
      <dgm:t>
        <a:bodyPr/>
        <a:lstStyle/>
        <a:p>
          <a:endParaRPr lang="en-US"/>
        </a:p>
      </dgm:t>
    </dgm:pt>
    <dgm:pt modelId="{96FAD02D-FB61-453D-8BF6-2DABAF01A04C}" type="sibTrans" cxnId="{D26B03E6-41FD-4AAE-A079-2CC3C6A11E1C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65720A3-7415-42C8-B8C2-B743D9A5CBBA}">
      <dgm:prSet phldrT="[Text]"/>
      <dgm:spPr/>
      <dgm:t>
        <a:bodyPr/>
        <a:lstStyle/>
        <a:p>
          <a:endParaRPr lang="en-US" dirty="0"/>
        </a:p>
      </dgm:t>
    </dgm:pt>
    <dgm:pt modelId="{2F66EBF4-F71E-4A98-8FFB-422CD36A90EA}" type="parTrans" cxnId="{04A004FE-0704-4432-9EF5-CE9F4016C003}">
      <dgm:prSet/>
      <dgm:spPr/>
      <dgm:t>
        <a:bodyPr/>
        <a:lstStyle/>
        <a:p>
          <a:endParaRPr lang="en-US"/>
        </a:p>
      </dgm:t>
    </dgm:pt>
    <dgm:pt modelId="{815894CF-3B0A-4F1B-9B5B-1644E2FB870A}" type="sibTrans" cxnId="{04A004FE-0704-4432-9EF5-CE9F4016C003}">
      <dgm:prSet/>
      <dgm:spPr/>
      <dgm:t>
        <a:bodyPr/>
        <a:lstStyle/>
        <a:p>
          <a:endParaRPr lang="en-US"/>
        </a:p>
      </dgm:t>
    </dgm:pt>
    <dgm:pt modelId="{48F5149D-97CE-4A6A-A84D-8039CBD9D0E9}">
      <dgm:prSet phldrT="[Text]" custT="1"/>
      <dgm:spPr/>
      <dgm:t>
        <a:bodyPr/>
        <a:lstStyle/>
        <a:p>
          <a:r>
            <a:rPr lang="en-US" sz="2400" dirty="0" smtClean="0"/>
            <a:t>Change of culture: From forbidding to Trusting</a:t>
          </a:r>
          <a:endParaRPr lang="en-US" sz="2400" dirty="0"/>
        </a:p>
      </dgm:t>
    </dgm:pt>
    <dgm:pt modelId="{5C54492C-F0D6-4D7B-9B5B-18D83B6A95BC}" type="parTrans" cxnId="{DE403A96-A173-4B00-A568-9504DB62E64C}">
      <dgm:prSet/>
      <dgm:spPr/>
      <dgm:t>
        <a:bodyPr/>
        <a:lstStyle/>
        <a:p>
          <a:endParaRPr lang="en-US"/>
        </a:p>
      </dgm:t>
    </dgm:pt>
    <dgm:pt modelId="{FC64E405-B9DD-4A3B-B438-F94684FBB340}" type="sibTrans" cxnId="{DE403A96-A173-4B00-A568-9504DB62E64C}">
      <dgm:prSet/>
      <dgm:spPr/>
      <dgm:t>
        <a:bodyPr/>
        <a:lstStyle/>
        <a:p>
          <a:endParaRPr lang="en-US"/>
        </a:p>
      </dgm:t>
    </dgm:pt>
    <dgm:pt modelId="{9FB18CD2-6C7E-47E1-897F-2E9B715C5BA3}">
      <dgm:prSet phldrT="[Text]"/>
      <dgm:spPr/>
      <dgm:t>
        <a:bodyPr/>
        <a:lstStyle/>
        <a:p>
          <a:endParaRPr lang="en-US" dirty="0"/>
        </a:p>
      </dgm:t>
    </dgm:pt>
    <dgm:pt modelId="{75B30E09-EC14-4A13-A0E4-2E168960C948}" type="parTrans" cxnId="{5BDA8262-6C7F-458E-BE41-AD22BFCBAC1B}">
      <dgm:prSet/>
      <dgm:spPr/>
      <dgm:t>
        <a:bodyPr/>
        <a:lstStyle/>
        <a:p>
          <a:endParaRPr lang="en-US"/>
        </a:p>
      </dgm:t>
    </dgm:pt>
    <dgm:pt modelId="{60346009-DA25-42B1-9FE8-ECFF6DFBDE1C}" type="sibTrans" cxnId="{5BDA8262-6C7F-458E-BE41-AD22BFCBAC1B}">
      <dgm:prSet/>
      <dgm:spPr/>
      <dgm:t>
        <a:bodyPr/>
        <a:lstStyle/>
        <a:p>
          <a:endParaRPr lang="en-US"/>
        </a:p>
      </dgm:t>
    </dgm:pt>
    <dgm:pt modelId="{1506F8C1-9EFF-4EF3-AD7C-7C4DDF16A03D}" type="pres">
      <dgm:prSet presAssocID="{9EF46F1F-5347-4474-BD6B-651FA7BCDFE4}" presName="Name0" presStyleCnt="0">
        <dgm:presLayoutVars>
          <dgm:chMax/>
          <dgm:chPref/>
          <dgm:dir/>
          <dgm:animLvl val="lvl"/>
        </dgm:presLayoutVars>
      </dgm:prSet>
      <dgm:spPr/>
    </dgm:pt>
    <dgm:pt modelId="{77B5ACDD-1BD0-4335-8044-9199B07266CC}" type="pres">
      <dgm:prSet presAssocID="{EC36C28C-513E-4B53-A6AE-5A5B218089F1}" presName="composite" presStyleCnt="0"/>
      <dgm:spPr/>
    </dgm:pt>
    <dgm:pt modelId="{57EAE106-02C1-4C96-A429-D56273D407C7}" type="pres">
      <dgm:prSet presAssocID="{EC36C28C-513E-4B53-A6AE-5A5B218089F1}" presName="Parent1" presStyleLbl="node1" presStyleIdx="0" presStyleCnt="4" custScaleX="153916" custScaleY="970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7F7BD-1346-46A8-8AC2-AB7651A5C66B}" type="pres">
      <dgm:prSet presAssocID="{EC36C28C-513E-4B53-A6AE-5A5B218089F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0A75D-D426-4EBA-8B48-65E4D55F56A3}" type="pres">
      <dgm:prSet presAssocID="{EC36C28C-513E-4B53-A6AE-5A5B218089F1}" presName="BalanceSpacing" presStyleCnt="0"/>
      <dgm:spPr/>
    </dgm:pt>
    <dgm:pt modelId="{8F4D47AC-2355-4536-9701-2E3CFE092AED}" type="pres">
      <dgm:prSet presAssocID="{EC36C28C-513E-4B53-A6AE-5A5B218089F1}" presName="BalanceSpacing1" presStyleCnt="0"/>
      <dgm:spPr/>
    </dgm:pt>
    <dgm:pt modelId="{B2C1088A-1541-426F-A2DB-7714EEA5EC82}" type="pres">
      <dgm:prSet presAssocID="{96FAD02D-FB61-453D-8BF6-2DABAF01A04C}" presName="Accent1Text" presStyleLbl="node1" presStyleIdx="1" presStyleCnt="4" custLinFactNeighborX="-62621" custLinFactNeighborY="-5520"/>
      <dgm:spPr/>
    </dgm:pt>
    <dgm:pt modelId="{2486DD7C-1878-4050-915A-78519D158B9E}" type="pres">
      <dgm:prSet presAssocID="{96FAD02D-FB61-453D-8BF6-2DABAF01A04C}" presName="spaceBetweenRectangles" presStyleCnt="0"/>
      <dgm:spPr/>
    </dgm:pt>
    <dgm:pt modelId="{FC2E16A8-E768-4FAA-A2F1-096A4B2AB1AC}" type="pres">
      <dgm:prSet presAssocID="{48F5149D-97CE-4A6A-A84D-8039CBD9D0E9}" presName="composite" presStyleCnt="0"/>
      <dgm:spPr/>
    </dgm:pt>
    <dgm:pt modelId="{B511E8C9-80D3-4A4E-BA99-25123BE9D2FE}" type="pres">
      <dgm:prSet presAssocID="{48F5149D-97CE-4A6A-A84D-8039CBD9D0E9}" presName="Parent1" presStyleLbl="node1" presStyleIdx="2" presStyleCnt="4" custScaleX="153916" custScaleY="97045" custLinFactNeighborX="-25115" custLinFactNeighborY="-72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8D54D-E83A-4D0B-84D6-72022AEA90EA}" type="pres">
      <dgm:prSet presAssocID="{48F5149D-97CE-4A6A-A84D-8039CBD9D0E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7B920-C8BC-4219-B2ED-8AD3CDC9B7E2}" type="pres">
      <dgm:prSet presAssocID="{48F5149D-97CE-4A6A-A84D-8039CBD9D0E9}" presName="BalanceSpacing" presStyleCnt="0"/>
      <dgm:spPr/>
    </dgm:pt>
    <dgm:pt modelId="{9ABD6ECC-F96C-4E5A-AE70-AB163E0D4E86}" type="pres">
      <dgm:prSet presAssocID="{48F5149D-97CE-4A6A-A84D-8039CBD9D0E9}" presName="BalanceSpacing1" presStyleCnt="0"/>
      <dgm:spPr/>
    </dgm:pt>
    <dgm:pt modelId="{D4254381-5045-41E0-BDDC-43FA7B95DAD9}" type="pres">
      <dgm:prSet presAssocID="{FC64E405-B9DD-4A3B-B438-F94684FBB340}" presName="Accent1Text" presStyleLbl="node1" presStyleIdx="3" presStyleCnt="4" custScaleX="133237" custScaleY="91373" custLinFactNeighborX="17819" custLinFactNeighborY="-7249"/>
      <dgm:spPr/>
    </dgm:pt>
  </dgm:ptLst>
  <dgm:cxnLst>
    <dgm:cxn modelId="{78B7B749-0CC4-4FF5-9ED4-C06D2BB7842D}" type="presOf" srcId="{9EF46F1F-5347-4474-BD6B-651FA7BCDFE4}" destId="{1506F8C1-9EFF-4EF3-AD7C-7C4DDF16A03D}" srcOrd="0" destOrd="0" presId="urn:microsoft.com/office/officeart/2008/layout/AlternatingHexagons"/>
    <dgm:cxn modelId="{E6EAF797-92CB-4397-B122-884AA6B0DA4A}" type="presOf" srcId="{96FAD02D-FB61-453D-8BF6-2DABAF01A04C}" destId="{B2C1088A-1541-426F-A2DB-7714EEA5EC82}" srcOrd="0" destOrd="0" presId="urn:microsoft.com/office/officeart/2008/layout/AlternatingHexagons"/>
    <dgm:cxn modelId="{213ABC5E-5163-4CC3-9D14-7696DAE26A80}" type="presOf" srcId="{48F5149D-97CE-4A6A-A84D-8039CBD9D0E9}" destId="{B511E8C9-80D3-4A4E-BA99-25123BE9D2FE}" srcOrd="0" destOrd="0" presId="urn:microsoft.com/office/officeart/2008/layout/AlternatingHexagons"/>
    <dgm:cxn modelId="{FC6C3FBD-43EE-4BC3-A985-146695358117}" type="presOf" srcId="{265720A3-7415-42C8-B8C2-B743D9A5CBBA}" destId="{4627F7BD-1346-46A8-8AC2-AB7651A5C66B}" srcOrd="0" destOrd="0" presId="urn:microsoft.com/office/officeart/2008/layout/AlternatingHexagons"/>
    <dgm:cxn modelId="{AA6A4D95-71A2-4B5C-B737-2A5830872B23}" type="presOf" srcId="{9FB18CD2-6C7E-47E1-897F-2E9B715C5BA3}" destId="{F378D54D-E83A-4D0B-84D6-72022AEA90EA}" srcOrd="0" destOrd="0" presId="urn:microsoft.com/office/officeart/2008/layout/AlternatingHexagons"/>
    <dgm:cxn modelId="{04A004FE-0704-4432-9EF5-CE9F4016C003}" srcId="{EC36C28C-513E-4B53-A6AE-5A5B218089F1}" destId="{265720A3-7415-42C8-B8C2-B743D9A5CBBA}" srcOrd="0" destOrd="0" parTransId="{2F66EBF4-F71E-4A98-8FFB-422CD36A90EA}" sibTransId="{815894CF-3B0A-4F1B-9B5B-1644E2FB870A}"/>
    <dgm:cxn modelId="{5BDA8262-6C7F-458E-BE41-AD22BFCBAC1B}" srcId="{48F5149D-97CE-4A6A-A84D-8039CBD9D0E9}" destId="{9FB18CD2-6C7E-47E1-897F-2E9B715C5BA3}" srcOrd="0" destOrd="0" parTransId="{75B30E09-EC14-4A13-A0E4-2E168960C948}" sibTransId="{60346009-DA25-42B1-9FE8-ECFF6DFBDE1C}"/>
    <dgm:cxn modelId="{D26B03E6-41FD-4AAE-A079-2CC3C6A11E1C}" srcId="{9EF46F1F-5347-4474-BD6B-651FA7BCDFE4}" destId="{EC36C28C-513E-4B53-A6AE-5A5B218089F1}" srcOrd="0" destOrd="0" parTransId="{0CA79F22-890B-4A04-A9A6-C2811A647B8C}" sibTransId="{96FAD02D-FB61-453D-8BF6-2DABAF01A04C}"/>
    <dgm:cxn modelId="{E951AADE-8846-4471-87B5-37245DF0EDAB}" type="presOf" srcId="{EC36C28C-513E-4B53-A6AE-5A5B218089F1}" destId="{57EAE106-02C1-4C96-A429-D56273D407C7}" srcOrd="0" destOrd="0" presId="urn:microsoft.com/office/officeart/2008/layout/AlternatingHexagons"/>
    <dgm:cxn modelId="{DE403A96-A173-4B00-A568-9504DB62E64C}" srcId="{9EF46F1F-5347-4474-BD6B-651FA7BCDFE4}" destId="{48F5149D-97CE-4A6A-A84D-8039CBD9D0E9}" srcOrd="1" destOrd="0" parTransId="{5C54492C-F0D6-4D7B-9B5B-18D83B6A95BC}" sibTransId="{FC64E405-B9DD-4A3B-B438-F94684FBB340}"/>
    <dgm:cxn modelId="{880D2D19-968D-4ABF-AFB3-29B82C144AE5}" type="presOf" srcId="{FC64E405-B9DD-4A3B-B438-F94684FBB340}" destId="{D4254381-5045-41E0-BDDC-43FA7B95DAD9}" srcOrd="0" destOrd="0" presId="urn:microsoft.com/office/officeart/2008/layout/AlternatingHexagons"/>
    <dgm:cxn modelId="{D519B84C-B637-4152-B25E-F83AF57BB631}" type="presParOf" srcId="{1506F8C1-9EFF-4EF3-AD7C-7C4DDF16A03D}" destId="{77B5ACDD-1BD0-4335-8044-9199B07266CC}" srcOrd="0" destOrd="0" presId="urn:microsoft.com/office/officeart/2008/layout/AlternatingHexagons"/>
    <dgm:cxn modelId="{841FFBCA-661F-4E5A-81E4-E45FF991F8C8}" type="presParOf" srcId="{77B5ACDD-1BD0-4335-8044-9199B07266CC}" destId="{57EAE106-02C1-4C96-A429-D56273D407C7}" srcOrd="0" destOrd="0" presId="urn:microsoft.com/office/officeart/2008/layout/AlternatingHexagons"/>
    <dgm:cxn modelId="{1D9C3C39-F5A2-4605-B9C7-EA769F528A7C}" type="presParOf" srcId="{77B5ACDD-1BD0-4335-8044-9199B07266CC}" destId="{4627F7BD-1346-46A8-8AC2-AB7651A5C66B}" srcOrd="1" destOrd="0" presId="urn:microsoft.com/office/officeart/2008/layout/AlternatingHexagons"/>
    <dgm:cxn modelId="{4DFCFAB0-728F-4F79-9376-8EDC9680171F}" type="presParOf" srcId="{77B5ACDD-1BD0-4335-8044-9199B07266CC}" destId="{D5D0A75D-D426-4EBA-8B48-65E4D55F56A3}" srcOrd="2" destOrd="0" presId="urn:microsoft.com/office/officeart/2008/layout/AlternatingHexagons"/>
    <dgm:cxn modelId="{BE51DD5B-497A-4541-A1F6-6F2414CC6862}" type="presParOf" srcId="{77B5ACDD-1BD0-4335-8044-9199B07266CC}" destId="{8F4D47AC-2355-4536-9701-2E3CFE092AED}" srcOrd="3" destOrd="0" presId="urn:microsoft.com/office/officeart/2008/layout/AlternatingHexagons"/>
    <dgm:cxn modelId="{8E001F85-E33A-4CEF-8BD3-477C820C7930}" type="presParOf" srcId="{77B5ACDD-1BD0-4335-8044-9199B07266CC}" destId="{B2C1088A-1541-426F-A2DB-7714EEA5EC82}" srcOrd="4" destOrd="0" presId="urn:microsoft.com/office/officeart/2008/layout/AlternatingHexagons"/>
    <dgm:cxn modelId="{CF03ED67-14A6-4269-8E7D-19B25BC76911}" type="presParOf" srcId="{1506F8C1-9EFF-4EF3-AD7C-7C4DDF16A03D}" destId="{2486DD7C-1878-4050-915A-78519D158B9E}" srcOrd="1" destOrd="0" presId="urn:microsoft.com/office/officeart/2008/layout/AlternatingHexagons"/>
    <dgm:cxn modelId="{50AB9BD9-A30A-4A20-9035-E5E50810C55C}" type="presParOf" srcId="{1506F8C1-9EFF-4EF3-AD7C-7C4DDF16A03D}" destId="{FC2E16A8-E768-4FAA-A2F1-096A4B2AB1AC}" srcOrd="2" destOrd="0" presId="urn:microsoft.com/office/officeart/2008/layout/AlternatingHexagons"/>
    <dgm:cxn modelId="{5B1B08D4-6DFB-4D92-97D9-9A40135CF9F9}" type="presParOf" srcId="{FC2E16A8-E768-4FAA-A2F1-096A4B2AB1AC}" destId="{B511E8C9-80D3-4A4E-BA99-25123BE9D2FE}" srcOrd="0" destOrd="0" presId="urn:microsoft.com/office/officeart/2008/layout/AlternatingHexagons"/>
    <dgm:cxn modelId="{AD29423E-754F-4434-9EBA-9843C368C730}" type="presParOf" srcId="{FC2E16A8-E768-4FAA-A2F1-096A4B2AB1AC}" destId="{F378D54D-E83A-4D0B-84D6-72022AEA90EA}" srcOrd="1" destOrd="0" presId="urn:microsoft.com/office/officeart/2008/layout/AlternatingHexagons"/>
    <dgm:cxn modelId="{4F814431-36B5-45E1-8620-E37B4BFC3B52}" type="presParOf" srcId="{FC2E16A8-E768-4FAA-A2F1-096A4B2AB1AC}" destId="{ACA7B920-C8BC-4219-B2ED-8AD3CDC9B7E2}" srcOrd="2" destOrd="0" presId="urn:microsoft.com/office/officeart/2008/layout/AlternatingHexagons"/>
    <dgm:cxn modelId="{D4DF365B-E292-43D1-ADBC-279B88930003}" type="presParOf" srcId="{FC2E16A8-E768-4FAA-A2F1-096A4B2AB1AC}" destId="{9ABD6ECC-F96C-4E5A-AE70-AB163E0D4E86}" srcOrd="3" destOrd="0" presId="urn:microsoft.com/office/officeart/2008/layout/AlternatingHexagons"/>
    <dgm:cxn modelId="{424171BD-CA0C-4322-9548-D4EC082E82AE}" type="presParOf" srcId="{FC2E16A8-E768-4FAA-A2F1-096A4B2AB1AC}" destId="{D4254381-5045-41E0-BDDC-43FA7B95DAD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0EEE5-8000-4F2C-B2B0-FEE7C1A79DCC}">
      <dsp:nvSpPr>
        <dsp:cNvPr id="0" name=""/>
        <dsp:cNvSpPr/>
      </dsp:nvSpPr>
      <dsp:spPr>
        <a:xfrm>
          <a:off x="1428749" y="0"/>
          <a:ext cx="4343400" cy="4343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E51B9-414D-4AA6-AA6C-07778C22B3BD}">
      <dsp:nvSpPr>
        <dsp:cNvPr id="0" name=""/>
        <dsp:cNvSpPr/>
      </dsp:nvSpPr>
      <dsp:spPr>
        <a:xfrm>
          <a:off x="1711070" y="282321"/>
          <a:ext cx="1737360" cy="1737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Old structures</a:t>
          </a:r>
          <a:endParaRPr lang="en-US" sz="2400" b="1" kern="1200" dirty="0"/>
        </a:p>
      </dsp:txBody>
      <dsp:txXfrm>
        <a:off x="1795881" y="367132"/>
        <a:ext cx="1567738" cy="1567738"/>
      </dsp:txXfrm>
    </dsp:sp>
    <dsp:sp modelId="{E51F0A34-50E8-4977-B9EF-738F5C193A46}">
      <dsp:nvSpPr>
        <dsp:cNvPr id="0" name=""/>
        <dsp:cNvSpPr/>
      </dsp:nvSpPr>
      <dsp:spPr>
        <a:xfrm>
          <a:off x="3752468" y="282321"/>
          <a:ext cx="1737360" cy="1737360"/>
        </a:xfrm>
        <a:prstGeom prst="roundRect">
          <a:avLst/>
        </a:prstGeom>
        <a:solidFill>
          <a:schemeClr val="accent4">
            <a:hueOff val="-1521875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Rigid structure</a:t>
          </a:r>
          <a:endParaRPr lang="en-US" sz="2400" b="1" kern="1200" dirty="0"/>
        </a:p>
      </dsp:txBody>
      <dsp:txXfrm>
        <a:off x="3837279" y="367132"/>
        <a:ext cx="1567738" cy="1567738"/>
      </dsp:txXfrm>
    </dsp:sp>
    <dsp:sp modelId="{88B0995A-093D-461D-8EB7-200412BB808E}">
      <dsp:nvSpPr>
        <dsp:cNvPr id="0" name=""/>
        <dsp:cNvSpPr/>
      </dsp:nvSpPr>
      <dsp:spPr>
        <a:xfrm>
          <a:off x="1050804" y="2323719"/>
          <a:ext cx="2378202" cy="1737360"/>
        </a:xfrm>
        <a:prstGeom prst="roundRect">
          <a:avLst/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Major changes in PA since 1959</a:t>
          </a:r>
          <a:endParaRPr lang="en-US" sz="2400" b="1" kern="1200" dirty="0"/>
        </a:p>
      </dsp:txBody>
      <dsp:txXfrm>
        <a:off x="1135615" y="2408530"/>
        <a:ext cx="2208580" cy="1567738"/>
      </dsp:txXfrm>
    </dsp:sp>
    <dsp:sp modelId="{92CF6BB1-A426-4270-8737-A0BBC57D337D}">
      <dsp:nvSpPr>
        <dsp:cNvPr id="0" name=""/>
        <dsp:cNvSpPr/>
      </dsp:nvSpPr>
      <dsp:spPr>
        <a:xfrm>
          <a:off x="3736849" y="2323719"/>
          <a:ext cx="2454403" cy="1737360"/>
        </a:xfrm>
        <a:prstGeom prst="round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Partial administrative deconcentrating</a:t>
          </a:r>
          <a:endParaRPr lang="en-US" sz="2400" b="1" kern="1200" dirty="0"/>
        </a:p>
      </dsp:txBody>
      <dsp:txXfrm>
        <a:off x="3821660" y="2408530"/>
        <a:ext cx="2284781" cy="1567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1E74-5C9D-4445-847E-FEA2DEE042DC}">
      <dsp:nvSpPr>
        <dsp:cNvPr id="0" name=""/>
        <dsp:cNvSpPr/>
      </dsp:nvSpPr>
      <dsp:spPr>
        <a:xfrm>
          <a:off x="0" y="0"/>
          <a:ext cx="7238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28BA7-520B-4D06-BA59-F732A7EADBC2}">
      <dsp:nvSpPr>
        <dsp:cNvPr id="0" name=""/>
        <dsp:cNvSpPr/>
      </dsp:nvSpPr>
      <dsp:spPr>
        <a:xfrm>
          <a:off x="0" y="0"/>
          <a:ext cx="1447799" cy="434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447799" cy="4343399"/>
      </dsp:txXfrm>
    </dsp:sp>
    <dsp:sp modelId="{BD5E8DB9-7BF8-43C2-BF6E-703FC5285FB9}">
      <dsp:nvSpPr>
        <dsp:cNvPr id="0" name=""/>
        <dsp:cNvSpPr/>
      </dsp:nvSpPr>
      <dsp:spPr>
        <a:xfrm>
          <a:off x="1556384" y="51058"/>
          <a:ext cx="5682614" cy="102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What do I want?</a:t>
          </a:r>
          <a:endParaRPr lang="en-US" sz="3000" kern="1200" dirty="0"/>
        </a:p>
      </dsp:txBody>
      <dsp:txXfrm>
        <a:off x="1556384" y="51058"/>
        <a:ext cx="5682614" cy="1021165"/>
      </dsp:txXfrm>
    </dsp:sp>
    <dsp:sp modelId="{17DA47FA-B34D-458F-805E-0A8BB5ED8F19}">
      <dsp:nvSpPr>
        <dsp:cNvPr id="0" name=""/>
        <dsp:cNvSpPr/>
      </dsp:nvSpPr>
      <dsp:spPr>
        <a:xfrm>
          <a:off x="1447799" y="1072223"/>
          <a:ext cx="5791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5C27C-737D-42F7-88C2-0934F73FD363}">
      <dsp:nvSpPr>
        <dsp:cNvPr id="0" name=""/>
        <dsp:cNvSpPr/>
      </dsp:nvSpPr>
      <dsp:spPr>
        <a:xfrm>
          <a:off x="1556384" y="1123281"/>
          <a:ext cx="5682614" cy="102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Moving from traditional legal norms to public management.</a:t>
          </a:r>
          <a:endParaRPr lang="en-US" sz="3000" kern="1200" dirty="0"/>
        </a:p>
      </dsp:txBody>
      <dsp:txXfrm>
        <a:off x="1556384" y="1123281"/>
        <a:ext cx="5682614" cy="1021165"/>
      </dsp:txXfrm>
    </dsp:sp>
    <dsp:sp modelId="{F7CB3A17-7F2C-465A-96CF-A18F9AAE6AD5}">
      <dsp:nvSpPr>
        <dsp:cNvPr id="0" name=""/>
        <dsp:cNvSpPr/>
      </dsp:nvSpPr>
      <dsp:spPr>
        <a:xfrm>
          <a:off x="1447799" y="2144447"/>
          <a:ext cx="5791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CBD0C-A8C2-48F3-AD06-0CB3BE9192C8}">
      <dsp:nvSpPr>
        <dsp:cNvPr id="0" name=""/>
        <dsp:cNvSpPr/>
      </dsp:nvSpPr>
      <dsp:spPr>
        <a:xfrm>
          <a:off x="1556384" y="2195505"/>
          <a:ext cx="5682614" cy="102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Political will</a:t>
          </a:r>
          <a:endParaRPr lang="en-US" sz="3000" kern="1200" dirty="0"/>
        </a:p>
      </dsp:txBody>
      <dsp:txXfrm>
        <a:off x="1556384" y="2195505"/>
        <a:ext cx="5682614" cy="1021165"/>
      </dsp:txXfrm>
    </dsp:sp>
    <dsp:sp modelId="{CB387E3D-552B-4CDE-B0FB-6F15D776C070}">
      <dsp:nvSpPr>
        <dsp:cNvPr id="0" name=""/>
        <dsp:cNvSpPr/>
      </dsp:nvSpPr>
      <dsp:spPr>
        <a:xfrm>
          <a:off x="1447799" y="3216670"/>
          <a:ext cx="5791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EE73B-E1E2-43E1-A920-699F2628A46C}">
      <dsp:nvSpPr>
        <dsp:cNvPr id="0" name=""/>
        <dsp:cNvSpPr/>
      </dsp:nvSpPr>
      <dsp:spPr>
        <a:xfrm>
          <a:off x="1556384" y="3267729"/>
          <a:ext cx="5682614" cy="102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Resistance to change from internal and external environment</a:t>
          </a:r>
          <a:endParaRPr lang="en-US" sz="3000" kern="1200" dirty="0"/>
        </a:p>
      </dsp:txBody>
      <dsp:txXfrm>
        <a:off x="1556384" y="3267729"/>
        <a:ext cx="5682614" cy="1021165"/>
      </dsp:txXfrm>
    </dsp:sp>
    <dsp:sp modelId="{F19AF00E-E99F-4696-9F17-5FC43F929F13}">
      <dsp:nvSpPr>
        <dsp:cNvPr id="0" name=""/>
        <dsp:cNvSpPr/>
      </dsp:nvSpPr>
      <dsp:spPr>
        <a:xfrm>
          <a:off x="1447799" y="4288894"/>
          <a:ext cx="5791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367DA-7192-424D-B236-BD3F7FC98F20}">
      <dsp:nvSpPr>
        <dsp:cNvPr id="0" name=""/>
        <dsp:cNvSpPr/>
      </dsp:nvSpPr>
      <dsp:spPr>
        <a:xfrm>
          <a:off x="352544" y="1264"/>
          <a:ext cx="2018034" cy="12108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Political will</a:t>
          </a:r>
          <a:endParaRPr lang="en-US" sz="2800" b="1" kern="1200" dirty="0"/>
        </a:p>
      </dsp:txBody>
      <dsp:txXfrm>
        <a:off x="352544" y="1264"/>
        <a:ext cx="2018034" cy="1210820"/>
      </dsp:txXfrm>
    </dsp:sp>
    <dsp:sp modelId="{130581FC-34C1-4712-ACD7-A8795B5E7F76}">
      <dsp:nvSpPr>
        <dsp:cNvPr id="0" name=""/>
        <dsp:cNvSpPr/>
      </dsp:nvSpPr>
      <dsp:spPr>
        <a:xfrm>
          <a:off x="2572382" y="1264"/>
          <a:ext cx="2018034" cy="1210820"/>
        </a:xfrm>
        <a:prstGeom prst="rect">
          <a:avLst/>
        </a:prstGeom>
        <a:solidFill>
          <a:schemeClr val="accent4">
            <a:hueOff val="-760937"/>
            <a:satOff val="8007"/>
            <a:lumOff val="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Strategic framework</a:t>
          </a:r>
          <a:endParaRPr lang="en-US" sz="2800" b="1" kern="1200" dirty="0"/>
        </a:p>
      </dsp:txBody>
      <dsp:txXfrm>
        <a:off x="2572382" y="1264"/>
        <a:ext cx="2018034" cy="1210820"/>
      </dsp:txXfrm>
    </dsp:sp>
    <dsp:sp modelId="{F0D7D6A8-40E9-46EC-9144-62CC2C3155A6}">
      <dsp:nvSpPr>
        <dsp:cNvPr id="0" name=""/>
        <dsp:cNvSpPr/>
      </dsp:nvSpPr>
      <dsp:spPr>
        <a:xfrm>
          <a:off x="4792220" y="1264"/>
          <a:ext cx="2018034" cy="1210820"/>
        </a:xfrm>
        <a:prstGeom prst="rect">
          <a:avLst/>
        </a:prstGeom>
        <a:solidFill>
          <a:schemeClr val="accent4">
            <a:hueOff val="-1521875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Digital government</a:t>
          </a:r>
          <a:endParaRPr lang="en-US" sz="2800" b="1" kern="1200" dirty="0"/>
        </a:p>
      </dsp:txBody>
      <dsp:txXfrm>
        <a:off x="4792220" y="1264"/>
        <a:ext cx="2018034" cy="1210820"/>
      </dsp:txXfrm>
    </dsp:sp>
    <dsp:sp modelId="{31428C70-9F4A-46D7-A206-B04A4BE4C6CE}">
      <dsp:nvSpPr>
        <dsp:cNvPr id="0" name=""/>
        <dsp:cNvSpPr/>
      </dsp:nvSpPr>
      <dsp:spPr>
        <a:xfrm>
          <a:off x="228596" y="1413889"/>
          <a:ext cx="2265930" cy="1210820"/>
        </a:xfrm>
        <a:prstGeom prst="rect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Privatization</a:t>
          </a:r>
          <a:endParaRPr lang="en-US" sz="2800" b="1" kern="1200" dirty="0"/>
        </a:p>
      </dsp:txBody>
      <dsp:txXfrm>
        <a:off x="228596" y="1413889"/>
        <a:ext cx="2265930" cy="1210820"/>
      </dsp:txXfrm>
    </dsp:sp>
    <dsp:sp modelId="{DE500409-D304-4E00-8F7F-B7AF971AB0C2}">
      <dsp:nvSpPr>
        <dsp:cNvPr id="0" name=""/>
        <dsp:cNvSpPr/>
      </dsp:nvSpPr>
      <dsp:spPr>
        <a:xfrm>
          <a:off x="2696329" y="1413889"/>
          <a:ext cx="2018034" cy="1210820"/>
        </a:xfrm>
        <a:prstGeom prst="rect">
          <a:avLst/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PPP</a:t>
          </a:r>
          <a:endParaRPr lang="en-US" sz="2800" b="1" kern="1200" dirty="0"/>
        </a:p>
      </dsp:txBody>
      <dsp:txXfrm>
        <a:off x="2696329" y="1413889"/>
        <a:ext cx="2018034" cy="1210820"/>
      </dsp:txXfrm>
    </dsp:sp>
    <dsp:sp modelId="{0F5EC140-AA4B-482A-9D1B-93157B2AE4C2}">
      <dsp:nvSpPr>
        <dsp:cNvPr id="0" name=""/>
        <dsp:cNvSpPr/>
      </dsp:nvSpPr>
      <dsp:spPr>
        <a:xfrm>
          <a:off x="4916167" y="1413889"/>
          <a:ext cx="2018034" cy="1210820"/>
        </a:xfrm>
        <a:prstGeom prst="rect">
          <a:avLst/>
        </a:prstGeom>
        <a:solidFill>
          <a:schemeClr val="accent4">
            <a:hueOff val="-3804687"/>
            <a:satOff val="40035"/>
            <a:lumOff val="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Downsizing</a:t>
          </a:r>
          <a:endParaRPr lang="en-US" sz="2800" b="1" kern="1200" dirty="0"/>
        </a:p>
      </dsp:txBody>
      <dsp:txXfrm>
        <a:off x="4916167" y="1413889"/>
        <a:ext cx="2018034" cy="1210820"/>
      </dsp:txXfrm>
    </dsp:sp>
    <dsp:sp modelId="{ED4023A5-1091-4166-A6A0-CCBCDBD6556A}">
      <dsp:nvSpPr>
        <dsp:cNvPr id="0" name=""/>
        <dsp:cNvSpPr/>
      </dsp:nvSpPr>
      <dsp:spPr>
        <a:xfrm>
          <a:off x="2311591" y="2826513"/>
          <a:ext cx="2539615" cy="1210820"/>
        </a:xfrm>
        <a:prstGeom prst="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Reducing the number of Ministries</a:t>
          </a:r>
          <a:endParaRPr lang="en-US" sz="2800" b="1" kern="1200" dirty="0"/>
        </a:p>
      </dsp:txBody>
      <dsp:txXfrm>
        <a:off x="2311591" y="2826513"/>
        <a:ext cx="2539615" cy="1210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0E815-9C8E-4D4E-BBF8-04ED4E77234C}">
      <dsp:nvSpPr>
        <dsp:cNvPr id="0" name=""/>
        <dsp:cNvSpPr/>
      </dsp:nvSpPr>
      <dsp:spPr>
        <a:xfrm>
          <a:off x="813" y="2637"/>
          <a:ext cx="7084972" cy="126652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Shall we delegate financial power and power hiring? Or should it be joint with current organizations?</a:t>
          </a:r>
          <a:endParaRPr lang="en-US" sz="2800" kern="1200" dirty="0"/>
        </a:p>
      </dsp:txBody>
      <dsp:txXfrm>
        <a:off x="37908" y="39732"/>
        <a:ext cx="7010782" cy="1192337"/>
      </dsp:txXfrm>
    </dsp:sp>
    <dsp:sp modelId="{B2E99DCD-54E8-4C8F-BFDD-9B271E42B9D9}">
      <dsp:nvSpPr>
        <dsp:cNvPr id="0" name=""/>
        <dsp:cNvSpPr/>
      </dsp:nvSpPr>
      <dsp:spPr>
        <a:xfrm>
          <a:off x="813" y="1393179"/>
          <a:ext cx="4628123" cy="12665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Public procurement autonomy</a:t>
          </a:r>
          <a:endParaRPr lang="en-US" sz="2800" kern="1200" dirty="0"/>
        </a:p>
      </dsp:txBody>
      <dsp:txXfrm>
        <a:off x="37908" y="1430274"/>
        <a:ext cx="4553933" cy="1192337"/>
      </dsp:txXfrm>
    </dsp:sp>
    <dsp:sp modelId="{80936F60-5620-46D2-B240-2A5CE04C3D04}">
      <dsp:nvSpPr>
        <dsp:cNvPr id="0" name=""/>
        <dsp:cNvSpPr/>
      </dsp:nvSpPr>
      <dsp:spPr>
        <a:xfrm>
          <a:off x="813" y="2783722"/>
          <a:ext cx="2266465" cy="126652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Deleting or merging agencies</a:t>
          </a:r>
          <a:endParaRPr lang="en-US" sz="2800" kern="1200" dirty="0"/>
        </a:p>
      </dsp:txBody>
      <dsp:txXfrm>
        <a:off x="37908" y="2820817"/>
        <a:ext cx="2192275" cy="1192337"/>
      </dsp:txXfrm>
    </dsp:sp>
    <dsp:sp modelId="{8B505F0A-49D0-4CC5-A9AB-15A6599E6A32}">
      <dsp:nvSpPr>
        <dsp:cNvPr id="0" name=""/>
        <dsp:cNvSpPr/>
      </dsp:nvSpPr>
      <dsp:spPr>
        <a:xfrm>
          <a:off x="2362470" y="2783722"/>
          <a:ext cx="2266465" cy="126652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399565" y="2820817"/>
        <a:ext cx="2192275" cy="1192337"/>
      </dsp:txXfrm>
    </dsp:sp>
    <dsp:sp modelId="{BCF75840-075D-4B0F-B456-FEC9AAF4A3E1}">
      <dsp:nvSpPr>
        <dsp:cNvPr id="0" name=""/>
        <dsp:cNvSpPr/>
      </dsp:nvSpPr>
      <dsp:spPr>
        <a:xfrm>
          <a:off x="4819319" y="1393179"/>
          <a:ext cx="2266465" cy="126652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856414" y="1430274"/>
        <a:ext cx="2192275" cy="1192337"/>
      </dsp:txXfrm>
    </dsp:sp>
    <dsp:sp modelId="{EA01A922-22DB-401C-9DEB-64070AF48D50}">
      <dsp:nvSpPr>
        <dsp:cNvPr id="0" name=""/>
        <dsp:cNvSpPr/>
      </dsp:nvSpPr>
      <dsp:spPr>
        <a:xfrm>
          <a:off x="4819319" y="2783722"/>
          <a:ext cx="2266465" cy="1266527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856414" y="2820817"/>
        <a:ext cx="2192275" cy="1192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38C2B-D1F8-442F-8054-F8C1B6B7AB2B}">
      <dsp:nvSpPr>
        <dsp:cNvPr id="0" name=""/>
        <dsp:cNvSpPr/>
      </dsp:nvSpPr>
      <dsp:spPr>
        <a:xfrm>
          <a:off x="0" y="480249"/>
          <a:ext cx="6765925" cy="730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9E214-406B-4F44-89C3-1477A3F4F208}">
      <dsp:nvSpPr>
        <dsp:cNvPr id="0" name=""/>
        <dsp:cNvSpPr/>
      </dsp:nvSpPr>
      <dsp:spPr>
        <a:xfrm>
          <a:off x="338296" y="52209"/>
          <a:ext cx="473614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5" tIns="0" rIns="17901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Full time or contracting? Or both?</a:t>
          </a:r>
          <a:endParaRPr lang="en-US" sz="2900" kern="1200" dirty="0"/>
        </a:p>
      </dsp:txBody>
      <dsp:txXfrm>
        <a:off x="380086" y="93999"/>
        <a:ext cx="4652567" cy="772500"/>
      </dsp:txXfrm>
    </dsp:sp>
    <dsp:sp modelId="{276406EB-EA8B-4A94-AE9F-7EA69DCE7601}">
      <dsp:nvSpPr>
        <dsp:cNvPr id="0" name=""/>
        <dsp:cNvSpPr/>
      </dsp:nvSpPr>
      <dsp:spPr>
        <a:xfrm>
          <a:off x="0" y="1795689"/>
          <a:ext cx="6765925" cy="730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E5C3D-D5A3-40B9-9F4C-85917637BFE6}">
      <dsp:nvSpPr>
        <dsp:cNvPr id="0" name=""/>
        <dsp:cNvSpPr/>
      </dsp:nvSpPr>
      <dsp:spPr>
        <a:xfrm>
          <a:off x="1724986" y="1367649"/>
          <a:ext cx="473614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5" tIns="0" rIns="17901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Horizontal or vertical emphasis?</a:t>
          </a:r>
        </a:p>
      </dsp:txBody>
      <dsp:txXfrm>
        <a:off x="1766776" y="1409439"/>
        <a:ext cx="4652567" cy="772500"/>
      </dsp:txXfrm>
    </dsp:sp>
    <dsp:sp modelId="{F3A746C0-158D-4EEC-8F68-85E2C09439E3}">
      <dsp:nvSpPr>
        <dsp:cNvPr id="0" name=""/>
        <dsp:cNvSpPr/>
      </dsp:nvSpPr>
      <dsp:spPr>
        <a:xfrm>
          <a:off x="0" y="3111129"/>
          <a:ext cx="6765925" cy="730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B4B09-970C-4544-8E7A-9BC78F591E4C}">
      <dsp:nvSpPr>
        <dsp:cNvPr id="0" name=""/>
        <dsp:cNvSpPr/>
      </dsp:nvSpPr>
      <dsp:spPr>
        <a:xfrm>
          <a:off x="338296" y="2683089"/>
          <a:ext cx="4736147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15" tIns="0" rIns="17901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Redesign of Vision, mission and the Raison d’ </a:t>
          </a:r>
          <a:r>
            <a:rPr lang="en-US" sz="2900" kern="1200" dirty="0" err="1" smtClean="0"/>
            <a:t>etre</a:t>
          </a:r>
          <a:endParaRPr lang="en-US" sz="2900" kern="1200" dirty="0"/>
        </a:p>
      </dsp:txBody>
      <dsp:txXfrm>
        <a:off x="380086" y="2724879"/>
        <a:ext cx="4652567" cy="77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AE106-02C1-4C96-A429-D56273D407C7}">
      <dsp:nvSpPr>
        <dsp:cNvPr id="0" name=""/>
        <dsp:cNvSpPr/>
      </dsp:nvSpPr>
      <dsp:spPr>
        <a:xfrm rot="5400000">
          <a:off x="3352292" y="208169"/>
          <a:ext cx="2113676" cy="29165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Specific employment contract</a:t>
          </a:r>
          <a:endParaRPr lang="en-US" sz="2400" kern="1200" dirty="0"/>
        </a:p>
      </dsp:txBody>
      <dsp:txXfrm rot="-5400000">
        <a:off x="3436949" y="961881"/>
        <a:ext cx="1944362" cy="1409118"/>
      </dsp:txXfrm>
    </dsp:sp>
    <dsp:sp modelId="{4627F7BD-1346-46A8-8AC2-AB7651A5C66B}">
      <dsp:nvSpPr>
        <dsp:cNvPr id="0" name=""/>
        <dsp:cNvSpPr/>
      </dsp:nvSpPr>
      <dsp:spPr>
        <a:xfrm>
          <a:off x="5414077" y="1013029"/>
          <a:ext cx="2430689" cy="13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414077" y="1013029"/>
        <a:ext cx="2430689" cy="1306822"/>
      </dsp:txXfrm>
    </dsp:sp>
    <dsp:sp modelId="{B2C1088A-1541-426F-A2DB-7714EEA5EC82}">
      <dsp:nvSpPr>
        <dsp:cNvPr id="0" name=""/>
        <dsp:cNvSpPr/>
      </dsp:nvSpPr>
      <dsp:spPr>
        <a:xfrm rot="5400000">
          <a:off x="87027" y="598767"/>
          <a:ext cx="2178037" cy="1894892"/>
        </a:xfrm>
        <a:prstGeom prst="hexagon">
          <a:avLst>
            <a:gd name="adj" fmla="val 25000"/>
            <a:gd name="vf" fmla="val 11547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23886" y="796606"/>
        <a:ext cx="1304318" cy="1499215"/>
      </dsp:txXfrm>
    </dsp:sp>
    <dsp:sp modelId="{B511E8C9-80D3-4A4E-BA99-25123BE9D2FE}">
      <dsp:nvSpPr>
        <dsp:cNvPr id="0" name=""/>
        <dsp:cNvSpPr/>
      </dsp:nvSpPr>
      <dsp:spPr>
        <a:xfrm rot="5400000">
          <a:off x="1849227" y="1899001"/>
          <a:ext cx="2113676" cy="29165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Change of culture: From forbidding to Trusting</a:t>
          </a:r>
          <a:endParaRPr lang="en-US" sz="2400" kern="1200" dirty="0"/>
        </a:p>
      </dsp:txBody>
      <dsp:txXfrm rot="-5400000">
        <a:off x="1933884" y="2652713"/>
        <a:ext cx="1944362" cy="1409118"/>
      </dsp:txXfrm>
    </dsp:sp>
    <dsp:sp modelId="{F378D54D-E83A-4D0B-84D6-72022AEA90EA}">
      <dsp:nvSpPr>
        <dsp:cNvPr id="0" name=""/>
        <dsp:cNvSpPr/>
      </dsp:nvSpPr>
      <dsp:spPr>
        <a:xfrm>
          <a:off x="3832" y="2861747"/>
          <a:ext cx="2352280" cy="13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832" y="2861747"/>
        <a:ext cx="2352280" cy="1306822"/>
      </dsp:txXfrm>
    </dsp:sp>
    <dsp:sp modelId="{D4254381-5045-41E0-BDDC-43FA7B95DAD9}">
      <dsp:nvSpPr>
        <dsp:cNvPr id="0" name=""/>
        <dsp:cNvSpPr/>
      </dsp:nvSpPr>
      <dsp:spPr>
        <a:xfrm rot="5400000">
          <a:off x="4771033" y="2094924"/>
          <a:ext cx="1990138" cy="25246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924537" y="2693893"/>
        <a:ext cx="1683131" cy="1326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0F8652-59BE-4F19-BD90-5F715EB6D555}" type="datetimeFigureOut">
              <a:rPr lang="fr-FR" smtClean="0"/>
              <a:t>25/09/2019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1A7C0D3-9202-4E84-AC72-C9BB3A3D127B}" type="slidenum">
              <a:rPr lang="fr-FR" smtClean="0"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1600"/>
            <a:ext cx="6934200" cy="182809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RESSTRUCTURING LEBANESE PUBLIC ADMINISTRATION: FROM FACTS TO RESULTS</a:t>
            </a:r>
            <a:endParaRPr lang="fr-F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 smtClean="0"/>
              <a:t>PROFESSOR GEORGES T. LABAKI</a:t>
            </a:r>
          </a:p>
          <a:p>
            <a:r>
              <a:rPr lang="en-US" dirty="0" smtClean="0"/>
              <a:t>CHAIRMAN OF THE NATIONAL SCHOOL OF ADMINISTRATION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4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431592"/>
              </p:ext>
            </p:extLst>
          </p:nvPr>
        </p:nvGraphicFramePr>
        <p:xfrm>
          <a:off x="1066800" y="1966913"/>
          <a:ext cx="7086599" cy="405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1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fr-F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20320"/>
              </p:ext>
            </p:extLst>
          </p:nvPr>
        </p:nvGraphicFramePr>
        <p:xfrm>
          <a:off x="1158875" y="1828801"/>
          <a:ext cx="6765925" cy="389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0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599" cy="3962400"/>
          </a:xfrm>
          <a:ln w="63500"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Every ministry should include: IT, and Human Resources Office.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Inspection: Internal or external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Flexible salary framework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Mobility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Taking previous experience into consideration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Revision of the disciplinary status: Focus on productivity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286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fr-F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9958"/>
              </p:ext>
            </p:extLst>
          </p:nvPr>
        </p:nvGraphicFramePr>
        <p:xfrm>
          <a:off x="76201" y="1371600"/>
          <a:ext cx="784859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257800" y="4114800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Career path pyramid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CONCLUSION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87952" y="2057400"/>
            <a:ext cx="3355848" cy="38191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LEADING CHANGE</a:t>
            </a:r>
          </a:p>
          <a:p>
            <a:endParaRPr lang="en-US" dirty="0"/>
          </a:p>
          <a:p>
            <a:r>
              <a:rPr lang="en-US" dirty="0" smtClean="0"/>
              <a:t>INFLUENCING POLICY MAKING PROCESS</a:t>
            </a:r>
          </a:p>
          <a:p>
            <a:endParaRPr lang="en-US" dirty="0"/>
          </a:p>
          <a:p>
            <a:r>
              <a:rPr lang="en-US" dirty="0" smtClean="0"/>
              <a:t>CHANGE OF CULTURE</a:t>
            </a:r>
            <a:endParaRPr lang="fr-FR" dirty="0"/>
          </a:p>
        </p:txBody>
      </p:sp>
      <p:pic>
        <p:nvPicPr>
          <p:cNvPr id="3074" name="Picture 2" descr="ÙØªÙØ¬Ø© Ø¨Ø­Ø« Ø§ÙØµÙØ± Ø¹Ù âªchangeâ¬â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3200400" cy="247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1310"/>
            <a:ext cx="6934200" cy="182809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Thank You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429000"/>
            <a:ext cx="5712179" cy="1524000"/>
          </a:xfrm>
        </p:spPr>
        <p:txBody>
          <a:bodyPr/>
          <a:lstStyle/>
          <a:p>
            <a:r>
              <a:rPr lang="en-US" sz="2800" b="1" dirty="0" smtClean="0"/>
              <a:t>PROFESSOR GEORGES T. LABAKI</a:t>
            </a:r>
          </a:p>
          <a:p>
            <a:r>
              <a:rPr lang="en-US" dirty="0" smtClean="0"/>
              <a:t>CHAIRMAN OF THE NATIONAL SCHOOL OF ADMINISTRATION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5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6315"/>
            <a:ext cx="6965245" cy="1202485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OUTLINE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52600"/>
            <a:ext cx="4114800" cy="3962400"/>
          </a:xfrm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Introduction</a:t>
            </a:r>
          </a:p>
          <a:p>
            <a:pPr algn="ctr"/>
            <a:r>
              <a:rPr lang="en-US" sz="3200" dirty="0" smtClean="0"/>
              <a:t>Current situation</a:t>
            </a:r>
          </a:p>
          <a:p>
            <a:pPr algn="ctr"/>
            <a:r>
              <a:rPr lang="en-US" sz="3200" dirty="0" smtClean="0"/>
              <a:t>Challenges</a:t>
            </a:r>
          </a:p>
          <a:p>
            <a:pPr algn="ctr"/>
            <a:r>
              <a:rPr lang="en-US" sz="3200" dirty="0" smtClean="0"/>
              <a:t>Basic assumptions</a:t>
            </a:r>
          </a:p>
          <a:p>
            <a:pPr algn="ctr"/>
            <a:r>
              <a:rPr lang="en-US" sz="3200" dirty="0" smtClean="0"/>
              <a:t>Road map</a:t>
            </a:r>
          </a:p>
          <a:p>
            <a:pPr algn="ctr"/>
            <a:r>
              <a:rPr lang="en-US" sz="3200" dirty="0" smtClean="0"/>
              <a:t>Conclusion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25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INTRODUCTION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82588"/>
            <a:ext cx="6196405" cy="360381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Urgent need for restructuring of the Lebanese Public Administration (Hierarchy dates back to 1959)</a:t>
            </a:r>
            <a:endParaRPr lang="fr-FR" sz="2800" dirty="0"/>
          </a:p>
        </p:txBody>
      </p:sp>
      <p:sp>
        <p:nvSpPr>
          <p:cNvPr id="4" name="AutoShape 2" descr="ÙØªÙØ¬Ø© Ø¨Ø­Ø« Ø§ÙØµÙØ± Ø¹Ù âªrestructuring of the Lebanese Public Administration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3928533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859020"/>
              </p:ext>
            </p:extLst>
          </p:nvPr>
        </p:nvGraphicFramePr>
        <p:xfrm>
          <a:off x="990600" y="1828800"/>
          <a:ext cx="7239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685800"/>
            <a:ext cx="6965245" cy="1202485"/>
          </a:xfrm>
        </p:spPr>
        <p:txBody>
          <a:bodyPr/>
          <a:lstStyle/>
          <a:p>
            <a:r>
              <a:rPr lang="en-US" b="1" dirty="0" smtClean="0"/>
              <a:t>CHALLENGES</a:t>
            </a:r>
            <a:endParaRPr lang="fr-FR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206982"/>
              </p:ext>
            </p:extLst>
          </p:nvPr>
        </p:nvGraphicFramePr>
        <p:xfrm>
          <a:off x="990600" y="1828801"/>
          <a:ext cx="7238999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5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ASSUMPTIONS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Need for downsizing due to budget constraints</a:t>
            </a:r>
          </a:p>
          <a:p>
            <a:endParaRPr lang="en-US" sz="2800" dirty="0" smtClean="0"/>
          </a:p>
          <a:p>
            <a:r>
              <a:rPr lang="en-US" sz="2800" dirty="0" smtClean="0"/>
              <a:t>Administrative decentralization as stipulated by the </a:t>
            </a:r>
            <a:r>
              <a:rPr lang="en-US" sz="2800" dirty="0" err="1" smtClean="0"/>
              <a:t>Taef</a:t>
            </a:r>
            <a:r>
              <a:rPr lang="en-US" sz="2800" dirty="0" smtClean="0"/>
              <a:t> Accord.</a:t>
            </a:r>
          </a:p>
          <a:p>
            <a:endParaRPr lang="en-US" sz="2800" dirty="0"/>
          </a:p>
          <a:p>
            <a:r>
              <a:rPr lang="en-US" sz="2800" dirty="0" smtClean="0"/>
              <a:t>Strict centralization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639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ASSUMPTIONS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209"/>
          <a:stretch/>
        </p:blipFill>
        <p:spPr bwMode="auto">
          <a:xfrm>
            <a:off x="762000" y="1739942"/>
            <a:ext cx="7162800" cy="450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36557" y="2362200"/>
            <a:ext cx="181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Need for change of culture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980" y="3136457"/>
            <a:ext cx="2133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Strict hierarchy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4967" y="4379893"/>
            <a:ext cx="1509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Lack of mobility</a:t>
            </a:r>
            <a:endParaRPr lang="fr-F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ROAD MAP</a:t>
            </a:r>
            <a:endParaRPr lang="fr-FR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117088"/>
              </p:ext>
            </p:extLst>
          </p:nvPr>
        </p:nvGraphicFramePr>
        <p:xfrm>
          <a:off x="990600" y="2057400"/>
          <a:ext cx="7162799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9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6668845" cy="3603812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Changing the KADAA to MOHAFAZAT</a:t>
            </a:r>
          </a:p>
          <a:p>
            <a:endParaRPr lang="en-US" sz="2800" dirty="0"/>
          </a:p>
          <a:p>
            <a:r>
              <a:rPr lang="en-US" sz="2800" dirty="0" smtClean="0"/>
              <a:t>Reviewing the division of JOBS (FROM &amp; TO 4)</a:t>
            </a:r>
          </a:p>
          <a:p>
            <a:endParaRPr lang="en-US" sz="2800" dirty="0"/>
          </a:p>
          <a:p>
            <a:r>
              <a:rPr lang="en-US" sz="2800" dirty="0" smtClean="0"/>
              <a:t>The reviewing the role of the authority of supervision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481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</TotalTime>
  <Words>294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RESSTRUCTURING LEBANESE PUBLIC ADMINISTRATION: FROM FACTS TO RESULTS</vt:lpstr>
      <vt:lpstr>OUTLINE</vt:lpstr>
      <vt:lpstr>INTRODUCTION</vt:lpstr>
      <vt:lpstr>CURRENT SITUATION</vt:lpstr>
      <vt:lpstr>CHALLENGES</vt:lpstr>
      <vt:lpstr>BASIC ASSUMPTIONS</vt:lpstr>
      <vt:lpstr>BASIC ASSUMPTIONS</vt:lpstr>
      <vt:lpstr>ROAD MAP</vt:lpstr>
      <vt:lpstr>ROAD MAP</vt:lpstr>
      <vt:lpstr>ROAD MAP</vt:lpstr>
      <vt:lpstr>ROAD MAP</vt:lpstr>
      <vt:lpstr>ROAD MAP</vt:lpstr>
      <vt:lpstr>ROAD MAP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Georges Labaki</dc:creator>
  <cp:lastModifiedBy>USER</cp:lastModifiedBy>
  <cp:revision>24</cp:revision>
  <dcterms:created xsi:type="dcterms:W3CDTF">2019-09-25T12:28:48Z</dcterms:created>
  <dcterms:modified xsi:type="dcterms:W3CDTF">2019-09-25T16:24:19Z</dcterms:modified>
</cp:coreProperties>
</file>