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065" r:id="rId6"/>
  </p:sldMasterIdLst>
  <p:notesMasterIdLst>
    <p:notesMasterId r:id="rId53"/>
  </p:notesMasterIdLst>
  <p:sldIdLst>
    <p:sldId id="256" r:id="rId7"/>
    <p:sldId id="300" r:id="rId8"/>
    <p:sldId id="302" r:id="rId9"/>
    <p:sldId id="303" r:id="rId10"/>
    <p:sldId id="259" r:id="rId11"/>
    <p:sldId id="260" r:id="rId12"/>
    <p:sldId id="258"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Lst>
  <p:sldSz cx="9144000" cy="6858000" type="screen4x3"/>
  <p:notesSz cx="6858000" cy="9144000"/>
  <p:defaultTextStyle>
    <a:defPPr>
      <a:defRPr lang="en-US"/>
    </a:defPPr>
    <a:lvl1pPr algn="l" rtl="0" fontAlgn="base">
      <a:spcBef>
        <a:spcPct val="0"/>
      </a:spcBef>
      <a:spcAft>
        <a:spcPct val="0"/>
      </a:spcAft>
      <a:defRPr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rgbClr val="000000"/>
        </a:solidFill>
        <a:latin typeface="Arial" pitchFamily="34" charset="0"/>
        <a:ea typeface="+mn-ea"/>
        <a:cs typeface="Arial" pitchFamily="34" charset="0"/>
      </a:defRPr>
    </a:lvl2pPr>
    <a:lvl3pPr marL="914400" algn="l" rtl="0" fontAlgn="base">
      <a:spcBef>
        <a:spcPct val="0"/>
      </a:spcBef>
      <a:spcAft>
        <a:spcPct val="0"/>
      </a:spcAft>
      <a:defRPr kern="1200">
        <a:solidFill>
          <a:srgbClr val="000000"/>
        </a:solidFill>
        <a:latin typeface="Arial" pitchFamily="34" charset="0"/>
        <a:ea typeface="+mn-ea"/>
        <a:cs typeface="Arial" pitchFamily="34" charset="0"/>
      </a:defRPr>
    </a:lvl3pPr>
    <a:lvl4pPr marL="1371600" algn="l" rtl="0" fontAlgn="base">
      <a:spcBef>
        <a:spcPct val="0"/>
      </a:spcBef>
      <a:spcAft>
        <a:spcPct val="0"/>
      </a:spcAft>
      <a:defRPr kern="1200">
        <a:solidFill>
          <a:srgbClr val="000000"/>
        </a:solidFill>
        <a:latin typeface="Arial" pitchFamily="34" charset="0"/>
        <a:ea typeface="+mn-ea"/>
        <a:cs typeface="Arial" pitchFamily="34" charset="0"/>
      </a:defRPr>
    </a:lvl4pPr>
    <a:lvl5pPr marL="1828800" algn="l" rtl="0" fontAlgn="base">
      <a:spcBef>
        <a:spcPct val="0"/>
      </a:spcBef>
      <a:spcAft>
        <a:spcPct val="0"/>
      </a:spcAft>
      <a:defRPr kern="1200">
        <a:solidFill>
          <a:srgbClr val="000000"/>
        </a:solidFill>
        <a:latin typeface="Arial" pitchFamily="34" charset="0"/>
        <a:ea typeface="+mn-ea"/>
        <a:cs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6FF"/>
    <a:srgbClr val="79C6FF"/>
    <a:srgbClr val="008FFA"/>
    <a:srgbClr val="BDE3FF"/>
    <a:srgbClr val="71C2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C08CE-FD90-4A00-8E0A-83A11EE507D1}" type="doc">
      <dgm:prSet loTypeId="urn:microsoft.com/office/officeart/2005/8/layout/chart3" loCatId="cycle" qsTypeId="urn:microsoft.com/office/officeart/2005/8/quickstyle/simple1" qsCatId="simple" csTypeId="urn:microsoft.com/office/officeart/2005/8/colors/colorful1#1" csCatId="colorful" phldr="1"/>
      <dgm:spPr/>
    </dgm:pt>
    <dgm:pt modelId="{E4E3ECA7-7D22-4EE5-846B-5E1400E643CD}">
      <dgm:prSet phldrT="[Text]" custT="1"/>
      <dgm:spPr/>
      <dgm:t>
        <a:bodyPr/>
        <a:lstStyle/>
        <a:p>
          <a:r>
            <a:rPr lang="pt-PT" sz="2400" b="1" dirty="0" err="1" smtClean="0">
              <a:solidFill>
                <a:schemeClr val="accent1">
                  <a:lumMod val="50000"/>
                </a:schemeClr>
              </a:solidFill>
              <a:latin typeface="+mj-lt"/>
              <a:cs typeface="Times New Roman" pitchFamily="18" charset="0"/>
            </a:rPr>
            <a:t>Process</a:t>
          </a:r>
          <a:endParaRPr lang="pt-PT" sz="2400" b="1" dirty="0">
            <a:solidFill>
              <a:schemeClr val="accent1">
                <a:lumMod val="50000"/>
              </a:schemeClr>
            </a:solidFill>
            <a:latin typeface="+mj-lt"/>
            <a:cs typeface="Times New Roman" pitchFamily="18" charset="0"/>
          </a:endParaRPr>
        </a:p>
      </dgm:t>
    </dgm:pt>
    <dgm:pt modelId="{164E9187-8F57-47C9-A248-C7A6EE43BACC}" type="parTrans" cxnId="{5ECD26E4-300C-45DC-9B71-DBB683035FF3}">
      <dgm:prSet/>
      <dgm:spPr/>
      <dgm:t>
        <a:bodyPr/>
        <a:lstStyle/>
        <a:p>
          <a:endParaRPr lang="pt-PT" sz="2000"/>
        </a:p>
      </dgm:t>
    </dgm:pt>
    <dgm:pt modelId="{52907533-B7FB-469D-A996-B5F75DE501C9}" type="sibTrans" cxnId="{5ECD26E4-300C-45DC-9B71-DBB683035FF3}">
      <dgm:prSet/>
      <dgm:spPr/>
      <dgm:t>
        <a:bodyPr/>
        <a:lstStyle/>
        <a:p>
          <a:endParaRPr lang="pt-PT" sz="2000"/>
        </a:p>
      </dgm:t>
    </dgm:pt>
    <dgm:pt modelId="{CE44F52C-180C-4FDB-AE1F-7D67D489FF02}">
      <dgm:prSet phldrT="[Text]" custT="1"/>
      <dgm:spPr/>
      <dgm:t>
        <a:bodyPr/>
        <a:lstStyle/>
        <a:p>
          <a:r>
            <a:rPr lang="pt-PT" sz="2400" b="1" dirty="0" err="1" smtClean="0">
              <a:solidFill>
                <a:schemeClr val="accent1">
                  <a:lumMod val="50000"/>
                </a:schemeClr>
              </a:solidFill>
              <a:latin typeface="+mj-lt"/>
              <a:cs typeface="Times New Roman" pitchFamily="18" charset="0"/>
            </a:rPr>
            <a:t>Technology</a:t>
          </a:r>
          <a:endParaRPr lang="pt-PT" sz="2400" b="1" dirty="0">
            <a:solidFill>
              <a:schemeClr val="accent1">
                <a:lumMod val="50000"/>
              </a:schemeClr>
            </a:solidFill>
            <a:latin typeface="+mj-lt"/>
            <a:cs typeface="Times New Roman" pitchFamily="18" charset="0"/>
          </a:endParaRPr>
        </a:p>
      </dgm:t>
    </dgm:pt>
    <dgm:pt modelId="{4999E666-3AA1-42C5-BE2C-7AED1A5EF056}" type="parTrans" cxnId="{71DB2F34-509C-42B8-9CDD-0B6494B96C2D}">
      <dgm:prSet/>
      <dgm:spPr/>
      <dgm:t>
        <a:bodyPr/>
        <a:lstStyle/>
        <a:p>
          <a:endParaRPr lang="pt-PT" sz="2000"/>
        </a:p>
      </dgm:t>
    </dgm:pt>
    <dgm:pt modelId="{43D79DF8-D42B-4A64-BDB6-5BC10167B202}" type="sibTrans" cxnId="{71DB2F34-509C-42B8-9CDD-0B6494B96C2D}">
      <dgm:prSet/>
      <dgm:spPr/>
      <dgm:t>
        <a:bodyPr/>
        <a:lstStyle/>
        <a:p>
          <a:endParaRPr lang="pt-PT" sz="2000"/>
        </a:p>
      </dgm:t>
    </dgm:pt>
    <dgm:pt modelId="{5E49CC78-FCDF-44BC-A439-A272D9BB6C5B}">
      <dgm:prSet phldrT="[Text]" custT="1"/>
      <dgm:spPr/>
      <dgm:t>
        <a:bodyPr lIns="0" rIns="0"/>
        <a:lstStyle/>
        <a:p>
          <a:pPr marL="0" indent="0"/>
          <a:r>
            <a:rPr lang="pt-PT" sz="1700" b="1" dirty="0" err="1" smtClean="0">
              <a:solidFill>
                <a:schemeClr val="accent1">
                  <a:lumMod val="50000"/>
                </a:schemeClr>
              </a:solidFill>
              <a:latin typeface="+mn-lt"/>
              <a:cs typeface="Times New Roman" pitchFamily="18" charset="0"/>
            </a:rPr>
            <a:t>Organization</a:t>
          </a:r>
          <a:r>
            <a:rPr lang="pt-PT" sz="1700" b="1" dirty="0" smtClean="0">
              <a:solidFill>
                <a:schemeClr val="accent1">
                  <a:lumMod val="50000"/>
                </a:schemeClr>
              </a:solidFill>
              <a:latin typeface="+mn-lt"/>
              <a:cs typeface="Times New Roman" pitchFamily="18" charset="0"/>
            </a:rPr>
            <a:t> &amp; </a:t>
          </a:r>
          <a:r>
            <a:rPr lang="pt-PT" sz="1700" b="1" dirty="0" err="1" smtClean="0">
              <a:solidFill>
                <a:schemeClr val="accent1">
                  <a:lumMod val="50000"/>
                </a:schemeClr>
              </a:solidFill>
              <a:latin typeface="+mn-lt"/>
              <a:cs typeface="Times New Roman" pitchFamily="18" charset="0"/>
            </a:rPr>
            <a:t>People</a:t>
          </a:r>
          <a:endParaRPr lang="pt-PT" sz="1700" b="1" dirty="0">
            <a:solidFill>
              <a:schemeClr val="accent1">
                <a:lumMod val="50000"/>
              </a:schemeClr>
            </a:solidFill>
            <a:latin typeface="+mn-lt"/>
            <a:cs typeface="Times New Roman" pitchFamily="18" charset="0"/>
          </a:endParaRPr>
        </a:p>
      </dgm:t>
    </dgm:pt>
    <dgm:pt modelId="{5C00D9A4-B885-41DA-885D-53EE61CB94F4}" type="parTrans" cxnId="{6C0C2224-88F3-4FF0-989C-45EE7751D865}">
      <dgm:prSet/>
      <dgm:spPr/>
      <dgm:t>
        <a:bodyPr/>
        <a:lstStyle/>
        <a:p>
          <a:endParaRPr lang="pt-PT" sz="2000"/>
        </a:p>
      </dgm:t>
    </dgm:pt>
    <dgm:pt modelId="{226AC04C-5CE4-49F7-A74C-C41E10270260}" type="sibTrans" cxnId="{6C0C2224-88F3-4FF0-989C-45EE7751D865}">
      <dgm:prSet/>
      <dgm:spPr/>
      <dgm:t>
        <a:bodyPr/>
        <a:lstStyle/>
        <a:p>
          <a:endParaRPr lang="pt-PT" sz="2000"/>
        </a:p>
      </dgm:t>
    </dgm:pt>
    <dgm:pt modelId="{B4D6CFD1-F0F4-4EFE-902B-CC6A7948F095}" type="pres">
      <dgm:prSet presAssocID="{64BC08CE-FD90-4A00-8E0A-83A11EE507D1}" presName="compositeShape" presStyleCnt="0">
        <dgm:presLayoutVars>
          <dgm:chMax val="7"/>
          <dgm:dir/>
          <dgm:resizeHandles val="exact"/>
        </dgm:presLayoutVars>
      </dgm:prSet>
      <dgm:spPr/>
    </dgm:pt>
    <dgm:pt modelId="{43375B9B-D084-462F-B6E0-3FE15FFF42C0}" type="pres">
      <dgm:prSet presAssocID="{64BC08CE-FD90-4A00-8E0A-83A11EE507D1}" presName="wedge1" presStyleLbl="node1" presStyleIdx="0" presStyleCnt="3" custLinFactNeighborX="-5995" custLinFactNeighborY="2953"/>
      <dgm:spPr/>
      <dgm:t>
        <a:bodyPr/>
        <a:lstStyle/>
        <a:p>
          <a:endParaRPr lang="pt-PT"/>
        </a:p>
      </dgm:t>
    </dgm:pt>
    <dgm:pt modelId="{59426CE2-2340-4BC9-8EB4-81D2E3F7C695}" type="pres">
      <dgm:prSet presAssocID="{64BC08CE-FD90-4A00-8E0A-83A11EE507D1}" presName="wedge1Tx" presStyleLbl="node1" presStyleIdx="0" presStyleCnt="3">
        <dgm:presLayoutVars>
          <dgm:chMax val="0"/>
          <dgm:chPref val="0"/>
          <dgm:bulletEnabled val="1"/>
        </dgm:presLayoutVars>
      </dgm:prSet>
      <dgm:spPr/>
      <dgm:t>
        <a:bodyPr/>
        <a:lstStyle/>
        <a:p>
          <a:endParaRPr lang="pt-PT"/>
        </a:p>
      </dgm:t>
    </dgm:pt>
    <dgm:pt modelId="{C2039237-601E-42AC-BB05-287EC2F36493}" type="pres">
      <dgm:prSet presAssocID="{64BC08CE-FD90-4A00-8E0A-83A11EE507D1}" presName="wedge2" presStyleLbl="node1" presStyleIdx="1" presStyleCnt="3" custLinFactNeighborX="-350" custLinFactNeighborY="-23"/>
      <dgm:spPr/>
      <dgm:t>
        <a:bodyPr/>
        <a:lstStyle/>
        <a:p>
          <a:endParaRPr lang="pt-PT"/>
        </a:p>
      </dgm:t>
    </dgm:pt>
    <dgm:pt modelId="{AB67B191-9257-4012-AE25-1B5644F4CF8A}" type="pres">
      <dgm:prSet presAssocID="{64BC08CE-FD90-4A00-8E0A-83A11EE507D1}" presName="wedge2Tx" presStyleLbl="node1" presStyleIdx="1" presStyleCnt="3">
        <dgm:presLayoutVars>
          <dgm:chMax val="0"/>
          <dgm:chPref val="0"/>
          <dgm:bulletEnabled val="1"/>
        </dgm:presLayoutVars>
      </dgm:prSet>
      <dgm:spPr/>
      <dgm:t>
        <a:bodyPr/>
        <a:lstStyle/>
        <a:p>
          <a:endParaRPr lang="pt-PT"/>
        </a:p>
      </dgm:t>
    </dgm:pt>
    <dgm:pt modelId="{906B6FC0-3CC6-4BE4-97D8-4C28636330CD}" type="pres">
      <dgm:prSet presAssocID="{64BC08CE-FD90-4A00-8E0A-83A11EE507D1}" presName="wedge3" presStyleLbl="node1" presStyleIdx="2" presStyleCnt="3"/>
      <dgm:spPr/>
      <dgm:t>
        <a:bodyPr/>
        <a:lstStyle/>
        <a:p>
          <a:endParaRPr lang="pt-PT"/>
        </a:p>
      </dgm:t>
    </dgm:pt>
    <dgm:pt modelId="{7DCE32E4-8FB1-41AE-97C4-429B06F4CCE6}" type="pres">
      <dgm:prSet presAssocID="{64BC08CE-FD90-4A00-8E0A-83A11EE507D1}" presName="wedge3Tx" presStyleLbl="node1" presStyleIdx="2" presStyleCnt="3">
        <dgm:presLayoutVars>
          <dgm:chMax val="0"/>
          <dgm:chPref val="0"/>
          <dgm:bulletEnabled val="1"/>
        </dgm:presLayoutVars>
      </dgm:prSet>
      <dgm:spPr/>
      <dgm:t>
        <a:bodyPr/>
        <a:lstStyle/>
        <a:p>
          <a:endParaRPr lang="pt-PT"/>
        </a:p>
      </dgm:t>
    </dgm:pt>
  </dgm:ptLst>
  <dgm:cxnLst>
    <dgm:cxn modelId="{2CC22EB8-F505-4528-828B-81EFFE14AFA2}" type="presOf" srcId="{5E49CC78-FCDF-44BC-A439-A272D9BB6C5B}" destId="{906B6FC0-3CC6-4BE4-97D8-4C28636330CD}" srcOrd="0" destOrd="0" presId="urn:microsoft.com/office/officeart/2005/8/layout/chart3"/>
    <dgm:cxn modelId="{35308112-CC31-4F3D-AEDE-7A1C2900F86E}" type="presOf" srcId="{CE44F52C-180C-4FDB-AE1F-7D67D489FF02}" destId="{C2039237-601E-42AC-BB05-287EC2F36493}" srcOrd="0" destOrd="0" presId="urn:microsoft.com/office/officeart/2005/8/layout/chart3"/>
    <dgm:cxn modelId="{93497B3A-6C67-46BA-B26D-88AA109743A2}" type="presOf" srcId="{CE44F52C-180C-4FDB-AE1F-7D67D489FF02}" destId="{AB67B191-9257-4012-AE25-1B5644F4CF8A}" srcOrd="1" destOrd="0" presId="urn:microsoft.com/office/officeart/2005/8/layout/chart3"/>
    <dgm:cxn modelId="{5ECD26E4-300C-45DC-9B71-DBB683035FF3}" srcId="{64BC08CE-FD90-4A00-8E0A-83A11EE507D1}" destId="{E4E3ECA7-7D22-4EE5-846B-5E1400E643CD}" srcOrd="0" destOrd="0" parTransId="{164E9187-8F57-47C9-A248-C7A6EE43BACC}" sibTransId="{52907533-B7FB-469D-A996-B5F75DE501C9}"/>
    <dgm:cxn modelId="{D01FA2C6-A03D-4232-A099-2F171AC0FFE6}" type="presOf" srcId="{E4E3ECA7-7D22-4EE5-846B-5E1400E643CD}" destId="{43375B9B-D084-462F-B6E0-3FE15FFF42C0}" srcOrd="0" destOrd="0" presId="urn:microsoft.com/office/officeart/2005/8/layout/chart3"/>
    <dgm:cxn modelId="{6C0C2224-88F3-4FF0-989C-45EE7751D865}" srcId="{64BC08CE-FD90-4A00-8E0A-83A11EE507D1}" destId="{5E49CC78-FCDF-44BC-A439-A272D9BB6C5B}" srcOrd="2" destOrd="0" parTransId="{5C00D9A4-B885-41DA-885D-53EE61CB94F4}" sibTransId="{226AC04C-5CE4-49F7-A74C-C41E10270260}"/>
    <dgm:cxn modelId="{78F49985-1C1D-49E0-B601-19A0EB8B259B}" type="presOf" srcId="{E4E3ECA7-7D22-4EE5-846B-5E1400E643CD}" destId="{59426CE2-2340-4BC9-8EB4-81D2E3F7C695}" srcOrd="1" destOrd="0" presId="urn:microsoft.com/office/officeart/2005/8/layout/chart3"/>
    <dgm:cxn modelId="{71DB2F34-509C-42B8-9CDD-0B6494B96C2D}" srcId="{64BC08CE-FD90-4A00-8E0A-83A11EE507D1}" destId="{CE44F52C-180C-4FDB-AE1F-7D67D489FF02}" srcOrd="1" destOrd="0" parTransId="{4999E666-3AA1-42C5-BE2C-7AED1A5EF056}" sibTransId="{43D79DF8-D42B-4A64-BDB6-5BC10167B202}"/>
    <dgm:cxn modelId="{4FCED2F5-A3E9-4B30-A4E9-B59757009CC2}" type="presOf" srcId="{64BC08CE-FD90-4A00-8E0A-83A11EE507D1}" destId="{B4D6CFD1-F0F4-4EFE-902B-CC6A7948F095}" srcOrd="0" destOrd="0" presId="urn:microsoft.com/office/officeart/2005/8/layout/chart3"/>
    <dgm:cxn modelId="{777ADF05-6F26-4B34-80CB-7AE9D63EB6B0}" type="presOf" srcId="{5E49CC78-FCDF-44BC-A439-A272D9BB6C5B}" destId="{7DCE32E4-8FB1-41AE-97C4-429B06F4CCE6}" srcOrd="1" destOrd="0" presId="urn:microsoft.com/office/officeart/2005/8/layout/chart3"/>
    <dgm:cxn modelId="{1D7108EC-3BB2-4A1A-A92E-78BB969C1079}" type="presParOf" srcId="{B4D6CFD1-F0F4-4EFE-902B-CC6A7948F095}" destId="{43375B9B-D084-462F-B6E0-3FE15FFF42C0}" srcOrd="0" destOrd="0" presId="urn:microsoft.com/office/officeart/2005/8/layout/chart3"/>
    <dgm:cxn modelId="{A489094E-FD2D-492B-A2F3-C64B73FC3085}" type="presParOf" srcId="{B4D6CFD1-F0F4-4EFE-902B-CC6A7948F095}" destId="{59426CE2-2340-4BC9-8EB4-81D2E3F7C695}" srcOrd="1" destOrd="0" presId="urn:microsoft.com/office/officeart/2005/8/layout/chart3"/>
    <dgm:cxn modelId="{33A0E4FC-4D27-4400-A208-157D87ECDE53}" type="presParOf" srcId="{B4D6CFD1-F0F4-4EFE-902B-CC6A7948F095}" destId="{C2039237-601E-42AC-BB05-287EC2F36493}" srcOrd="2" destOrd="0" presId="urn:microsoft.com/office/officeart/2005/8/layout/chart3"/>
    <dgm:cxn modelId="{8A19D0F5-2394-41D7-8AF8-7FDB695A1577}" type="presParOf" srcId="{B4D6CFD1-F0F4-4EFE-902B-CC6A7948F095}" destId="{AB67B191-9257-4012-AE25-1B5644F4CF8A}" srcOrd="3" destOrd="0" presId="urn:microsoft.com/office/officeart/2005/8/layout/chart3"/>
    <dgm:cxn modelId="{FE286D80-7B92-4465-8C3D-7CEB45FCF22E}" type="presParOf" srcId="{B4D6CFD1-F0F4-4EFE-902B-CC6A7948F095}" destId="{906B6FC0-3CC6-4BE4-97D8-4C28636330CD}" srcOrd="4" destOrd="0" presId="urn:microsoft.com/office/officeart/2005/8/layout/chart3"/>
    <dgm:cxn modelId="{4FF30C56-5B8D-49AB-9617-818728D36C8E}" type="presParOf" srcId="{B4D6CFD1-F0F4-4EFE-902B-CC6A7948F095}" destId="{7DCE32E4-8FB1-41AE-97C4-429B06F4CCE6}"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75B9B-D084-462F-B6E0-3FE15FFF42C0}">
      <dsp:nvSpPr>
        <dsp:cNvPr id="0" name=""/>
        <dsp:cNvSpPr/>
      </dsp:nvSpPr>
      <dsp:spPr>
        <a:xfrm>
          <a:off x="1714520" y="428616"/>
          <a:ext cx="3900514" cy="3900514"/>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PT" sz="2400" b="1" kern="1200" dirty="0" err="1" smtClean="0">
              <a:solidFill>
                <a:schemeClr val="accent1">
                  <a:lumMod val="50000"/>
                </a:schemeClr>
              </a:solidFill>
              <a:latin typeface="+mj-lt"/>
              <a:cs typeface="Times New Roman" pitchFamily="18" charset="0"/>
            </a:rPr>
            <a:t>Process</a:t>
          </a:r>
          <a:endParaRPr lang="pt-PT" sz="2400" b="1" kern="1200" dirty="0">
            <a:solidFill>
              <a:schemeClr val="accent1">
                <a:lumMod val="50000"/>
              </a:schemeClr>
            </a:solidFill>
            <a:latin typeface="+mj-lt"/>
            <a:cs typeface="Times New Roman" pitchFamily="18" charset="0"/>
          </a:endParaRPr>
        </a:p>
      </dsp:txBody>
      <dsp:txXfrm>
        <a:off x="3835193" y="1148354"/>
        <a:ext cx="1323388" cy="1300171"/>
      </dsp:txXfrm>
    </dsp:sp>
    <dsp:sp modelId="{C2039237-601E-42AC-BB05-287EC2F36493}">
      <dsp:nvSpPr>
        <dsp:cNvPr id="0" name=""/>
        <dsp:cNvSpPr/>
      </dsp:nvSpPr>
      <dsp:spPr>
        <a:xfrm>
          <a:off x="1733642" y="428623"/>
          <a:ext cx="3900514" cy="3900514"/>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PT" sz="2400" b="1" kern="1200" dirty="0" err="1" smtClean="0">
              <a:solidFill>
                <a:schemeClr val="accent1">
                  <a:lumMod val="50000"/>
                </a:schemeClr>
              </a:solidFill>
              <a:latin typeface="+mj-lt"/>
              <a:cs typeface="Times New Roman" pitchFamily="18" charset="0"/>
            </a:rPr>
            <a:t>Technology</a:t>
          </a:r>
          <a:endParaRPr lang="pt-PT" sz="2400" b="1" kern="1200" dirty="0">
            <a:solidFill>
              <a:schemeClr val="accent1">
                <a:lumMod val="50000"/>
              </a:schemeClr>
            </a:solidFill>
            <a:latin typeface="+mj-lt"/>
            <a:cs typeface="Times New Roman" pitchFamily="18" charset="0"/>
          </a:endParaRPr>
        </a:p>
      </dsp:txBody>
      <dsp:txXfrm>
        <a:off x="2801640" y="2889662"/>
        <a:ext cx="1764518" cy="1207302"/>
      </dsp:txXfrm>
    </dsp:sp>
    <dsp:sp modelId="{906B6FC0-3CC6-4BE4-97D8-4C28636330CD}">
      <dsp:nvSpPr>
        <dsp:cNvPr id="0" name=""/>
        <dsp:cNvSpPr/>
      </dsp:nvSpPr>
      <dsp:spPr>
        <a:xfrm>
          <a:off x="1747294" y="429520"/>
          <a:ext cx="3900514" cy="3900514"/>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pPr>
          <a:r>
            <a:rPr lang="pt-PT" sz="1700" b="1" kern="1200" dirty="0" err="1" smtClean="0">
              <a:solidFill>
                <a:schemeClr val="accent1">
                  <a:lumMod val="50000"/>
                </a:schemeClr>
              </a:solidFill>
              <a:latin typeface="+mn-lt"/>
              <a:cs typeface="Times New Roman" pitchFamily="18" charset="0"/>
            </a:rPr>
            <a:t>Organization</a:t>
          </a:r>
          <a:r>
            <a:rPr lang="pt-PT" sz="1700" b="1" kern="1200" dirty="0" smtClean="0">
              <a:solidFill>
                <a:schemeClr val="accent1">
                  <a:lumMod val="50000"/>
                </a:schemeClr>
              </a:solidFill>
              <a:latin typeface="+mn-lt"/>
              <a:cs typeface="Times New Roman" pitchFamily="18" charset="0"/>
            </a:rPr>
            <a:t> &amp; </a:t>
          </a:r>
          <a:r>
            <a:rPr lang="pt-PT" sz="1700" b="1" kern="1200" dirty="0" err="1" smtClean="0">
              <a:solidFill>
                <a:schemeClr val="accent1">
                  <a:lumMod val="50000"/>
                </a:schemeClr>
              </a:solidFill>
              <a:latin typeface="+mn-lt"/>
              <a:cs typeface="Times New Roman" pitchFamily="18" charset="0"/>
            </a:rPr>
            <a:t>People</a:t>
          </a:r>
          <a:endParaRPr lang="pt-PT" sz="1700" b="1" kern="1200" dirty="0">
            <a:solidFill>
              <a:schemeClr val="accent1">
                <a:lumMod val="50000"/>
              </a:schemeClr>
            </a:solidFill>
            <a:latin typeface="+mn-lt"/>
            <a:cs typeface="Times New Roman" pitchFamily="18" charset="0"/>
          </a:endParaRPr>
        </a:p>
      </dsp:txBody>
      <dsp:txXfrm>
        <a:off x="2165206" y="1195693"/>
        <a:ext cx="1323388" cy="130017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8ABF8-BA85-419D-85D1-FEF38CD23BB5}" type="datetimeFigureOut">
              <a:rPr lang="en-US" smtClean="0"/>
              <a:pPr/>
              <a:t>9/16/2019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5B54F-35AE-46FF-BDA0-6A934AE4392B}" type="slidenum">
              <a:rPr lang="en-US" smtClean="0"/>
              <a:pPr/>
              <a:t>‹#›</a:t>
            </a:fld>
            <a:endParaRPr lang="en-US"/>
          </a:p>
        </p:txBody>
      </p:sp>
    </p:spTree>
    <p:extLst>
      <p:ext uri="{BB962C8B-B14F-4D97-AF65-F5344CB8AC3E}">
        <p14:creationId xmlns:p14="http://schemas.microsoft.com/office/powerpoint/2010/main" val="134712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C554480C-D751-42E9-94C7-F29431286C51}" type="slidenum">
              <a:rPr lang="pt-PT" smtClean="0"/>
              <a:t>29</a:t>
            </a:fld>
            <a:endParaRPr lang="pt-PT"/>
          </a:p>
        </p:txBody>
      </p:sp>
    </p:spTree>
    <p:extLst>
      <p:ext uri="{BB962C8B-B14F-4D97-AF65-F5344CB8AC3E}">
        <p14:creationId xmlns:p14="http://schemas.microsoft.com/office/powerpoint/2010/main" val="64171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A340AA6-673B-4CC9-8146-00195743797F}" type="slidenum">
              <a:rPr lang="pt-PT" smtClean="0"/>
              <a:t>43</a:t>
            </a:fld>
            <a:endParaRPr lang="pt-PT"/>
          </a:p>
        </p:txBody>
      </p:sp>
    </p:spTree>
    <p:extLst>
      <p:ext uri="{BB962C8B-B14F-4D97-AF65-F5344CB8AC3E}">
        <p14:creationId xmlns:p14="http://schemas.microsoft.com/office/powerpoint/2010/main" val="440581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r="89243"/>
          <a:stretch/>
        </p:blipFill>
        <p:spPr>
          <a:xfrm>
            <a:off x="1" y="-1990"/>
            <a:ext cx="1043608" cy="6859989"/>
          </a:xfrm>
          <a:prstGeom prst="rect">
            <a:avLst/>
          </a:prstGeom>
        </p:spPr>
      </p:pic>
      <p:sp>
        <p:nvSpPr>
          <p:cNvPr id="11" name="Text Box 6"/>
          <p:cNvSpPr txBox="1">
            <a:spLocks noChangeArrowheads="1"/>
          </p:cNvSpPr>
          <p:nvPr userDrawn="1"/>
        </p:nvSpPr>
        <p:spPr bwMode="auto">
          <a:xfrm>
            <a:off x="8532813" y="6629400"/>
            <a:ext cx="628650" cy="228600"/>
          </a:xfrm>
          <a:prstGeom prst="rect">
            <a:avLst/>
          </a:prstGeom>
          <a:noFill/>
          <a:ln w="12700">
            <a:noFill/>
            <a:miter lim="800000"/>
            <a:headEnd/>
            <a:tailEnd/>
          </a:ln>
          <a:effectLst/>
        </p:spPr>
        <p:txBody>
          <a:bodyPr wrap="none">
            <a:spAutoFit/>
          </a:bodyPr>
          <a:lstStyle/>
          <a:p>
            <a:pPr eaLnBrk="0" hangingPunct="0">
              <a:defRPr/>
            </a:pPr>
            <a:r>
              <a:rPr lang="en-GB" sz="900" b="1">
                <a:latin typeface="Times New Roman" pitchFamily="18" charset="0"/>
                <a:cs typeface="Arial" charset="0"/>
              </a:rPr>
              <a:t>© OECD</a:t>
            </a:r>
          </a:p>
        </p:txBody>
      </p:sp>
      <p:sp>
        <p:nvSpPr>
          <p:cNvPr id="20" name="Title 1"/>
          <p:cNvSpPr>
            <a:spLocks noGrp="1"/>
          </p:cNvSpPr>
          <p:nvPr userDrawn="1">
            <p:ph type="ctrTitle"/>
          </p:nvPr>
        </p:nvSpPr>
        <p:spPr>
          <a:xfrm>
            <a:off x="1364742" y="332657"/>
            <a:ext cx="7779258" cy="936104"/>
          </a:xfrm>
          <a:prstGeom prst="rect">
            <a:avLst/>
          </a:prstGeom>
        </p:spPr>
        <p:txBody>
          <a:bodyPr/>
          <a:lstStyle>
            <a:lvl1pPr>
              <a:defRPr sz="4400" b="1">
                <a:solidFill>
                  <a:schemeClr val="accent6">
                    <a:lumMod val="10000"/>
                  </a:schemeClr>
                </a:solidFill>
                <a:effectLst/>
                <a:latin typeface="Calibri" panose="020F0502020204030204" pitchFamily="34" charset="0"/>
              </a:defRPr>
            </a:lvl1pPr>
          </a:lstStyle>
          <a:p>
            <a:r>
              <a:rPr lang="en-US" smtClean="0"/>
              <a:t>Click to edit Master title style</a:t>
            </a:r>
            <a:endParaRPr lang="en-US" dirty="0"/>
          </a:p>
        </p:txBody>
      </p:sp>
      <p:sp>
        <p:nvSpPr>
          <p:cNvPr id="21" name="Subtitle 2"/>
          <p:cNvSpPr>
            <a:spLocks noGrp="1"/>
          </p:cNvSpPr>
          <p:nvPr userDrawn="1">
            <p:ph type="subTitle" idx="1"/>
          </p:nvPr>
        </p:nvSpPr>
        <p:spPr>
          <a:xfrm>
            <a:off x="1364742" y="1700808"/>
            <a:ext cx="7779258" cy="936104"/>
          </a:xfrm>
          <a:prstGeom prst="rect">
            <a:avLst/>
          </a:prstGeom>
        </p:spPr>
        <p:txBody>
          <a:bodyPr/>
          <a:lstStyle>
            <a:lvl1pPr marL="0" indent="0" algn="ctr">
              <a:buNone/>
              <a:defRPr sz="3200" b="1">
                <a:solidFill>
                  <a:schemeClr val="accent6">
                    <a:lumMod val="10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719882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89243"/>
          <a:stretch/>
        </p:blipFill>
        <p:spPr>
          <a:xfrm>
            <a:off x="1" y="-1990"/>
            <a:ext cx="1043608" cy="6859989"/>
          </a:xfrm>
          <a:prstGeom prst="rect">
            <a:avLst/>
          </a:prstGeom>
        </p:spPr>
      </p:pic>
      <p:sp>
        <p:nvSpPr>
          <p:cNvPr id="2" name="Title 1"/>
          <p:cNvSpPr>
            <a:spLocks noGrp="1"/>
          </p:cNvSpPr>
          <p:nvPr>
            <p:ph type="title"/>
          </p:nvPr>
        </p:nvSpPr>
        <p:spPr>
          <a:xfrm>
            <a:off x="1364742" y="274638"/>
            <a:ext cx="7779258" cy="1143000"/>
          </a:xfrm>
          <a:prstGeom prst="rect">
            <a:avLst/>
          </a:prstGeom>
        </p:spPr>
        <p:txBody>
          <a:bodyPr/>
          <a:lstStyle>
            <a:lvl1pPr>
              <a:defRPr sz="4400" b="1">
                <a:latin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64742" y="1600200"/>
            <a:ext cx="7779258" cy="4525963"/>
          </a:xfrm>
          <a:prstGeom prst="rect">
            <a:avLst/>
          </a:prstGeom>
        </p:spPr>
        <p:txBody>
          <a:bodyPr/>
          <a:lstStyle>
            <a:lvl1pPr>
              <a:defRPr sz="3000">
                <a:latin typeface="Calibri" panose="020F0502020204030204" pitchFamily="34" charset="0"/>
              </a:defRPr>
            </a:lvl1pPr>
            <a:lvl2pPr>
              <a:buFont typeface="Wingdings" pitchFamily="2" charset="2"/>
              <a:buChar char="§"/>
              <a:defRPr sz="2600">
                <a:latin typeface="Calibri" panose="020F0502020204030204" pitchFamily="34" charset="0"/>
              </a:defRPr>
            </a:lvl2pPr>
            <a:lvl3pPr>
              <a:defRPr sz="2200">
                <a:latin typeface="Calibri" panose="020F0502020204030204" pitchFamily="34" charset="0"/>
              </a:defRPr>
            </a:lvl3pPr>
            <a:lvl4pPr>
              <a:defRPr sz="2000">
                <a:latin typeface="Calibri" panose="020F0502020204030204" pitchFamily="34" charset="0"/>
              </a:defRPr>
            </a:lvl4pPr>
            <a:lvl5pPr>
              <a:buFont typeface="Arial" pitchFamily="34" charset="0"/>
              <a:buChar char="-"/>
              <a:defRPr sz="2000">
                <a:latin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234064" y="6356350"/>
            <a:ext cx="658416" cy="365125"/>
          </a:xfrm>
        </p:spPr>
        <p:txBody>
          <a:bodyPr/>
          <a:lstStyle>
            <a:lvl1pPr>
              <a:defRPr sz="1400">
                <a:solidFill>
                  <a:schemeClr val="tx1"/>
                </a:solidFill>
                <a:latin typeface="Calibri" panose="020F0502020204030204" pitchFamily="34" charset="0"/>
              </a:defRPr>
            </a:lvl1pPr>
          </a:lstStyle>
          <a:p>
            <a:fld id="{9C5002D8-155A-4159-90CF-92B7646DAE9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4585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0961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100392" y="6309320"/>
            <a:ext cx="7920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4D85110-87C4-4E7E-857C-0698F606D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536331"/>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pordata.p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ad.oecd-ilibrary.org/economics/oecd-economic-surveys-portugal-2019_eco_surveys-prt-2019-en#page5"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inktnku-niAhUFQBoKHcwrAY8QjRx6BAgBEAU&amp;url=http%3A%2F%2Fwww.lisbonne-idee.pt%2Fp1944-torre-belem-torre-que-debruca-sobre-tejo.html&amp;psig=AOvVaw3mbUZN_t_85S6VibeyFpLE&amp;ust=1560618676308189"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115616" y="908720"/>
            <a:ext cx="7776864" cy="352839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endParaRPr lang="hr-HR" sz="2400" dirty="0"/>
          </a:p>
        </p:txBody>
      </p:sp>
      <p:sp>
        <p:nvSpPr>
          <p:cNvPr id="8" name="Content Placeholder 2"/>
          <p:cNvSpPr txBox="1">
            <a:spLocks/>
          </p:cNvSpPr>
          <p:nvPr/>
        </p:nvSpPr>
        <p:spPr bwMode="auto">
          <a:xfrm>
            <a:off x="1101890" y="476672"/>
            <a:ext cx="7776864" cy="44644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fontAlgn="auto">
              <a:spcBef>
                <a:spcPct val="20000"/>
              </a:spcBef>
              <a:spcAft>
                <a:spcPts val="0"/>
              </a:spcAft>
              <a:defRPr/>
            </a:pPr>
            <a:r>
              <a:rPr lang="en-US" sz="3600" b="1" dirty="0" smtClean="0">
                <a:solidFill>
                  <a:schemeClr val="accent6">
                    <a:lumMod val="10000"/>
                  </a:schemeClr>
                </a:solidFill>
                <a:latin typeface="Calibri" panose="020F0502020204030204" pitchFamily="34" charset="0"/>
              </a:rPr>
              <a:t>Restructuring </a:t>
            </a:r>
            <a:r>
              <a:rPr lang="en-US" sz="3600" b="1" dirty="0">
                <a:solidFill>
                  <a:schemeClr val="accent6">
                    <a:lumMod val="10000"/>
                  </a:schemeClr>
                </a:solidFill>
                <a:latin typeface="Calibri" panose="020F0502020204030204" pitchFamily="34" charset="0"/>
              </a:rPr>
              <a:t>and rightsizing: EU experiences and lessons for </a:t>
            </a:r>
            <a:r>
              <a:rPr lang="en-US" sz="3600" b="1" dirty="0" smtClean="0">
                <a:solidFill>
                  <a:schemeClr val="accent6">
                    <a:lumMod val="10000"/>
                  </a:schemeClr>
                </a:solidFill>
                <a:latin typeface="Calibri" panose="020F0502020204030204" pitchFamily="34" charset="0"/>
              </a:rPr>
              <a:t>Lebanon</a:t>
            </a:r>
            <a:endParaRPr lang="en-US" sz="3600" b="1" dirty="0">
              <a:solidFill>
                <a:schemeClr val="accent6">
                  <a:lumMod val="10000"/>
                </a:schemeClr>
              </a:solidFill>
              <a:latin typeface="Calibri" panose="020F0502020204030204" pitchFamily="34" charset="0"/>
            </a:endParaRPr>
          </a:p>
          <a:p>
            <a:pPr lvl="0" algn="ctr" fontAlgn="auto">
              <a:spcBef>
                <a:spcPct val="20000"/>
              </a:spcBef>
              <a:spcAft>
                <a:spcPts val="0"/>
              </a:spcAft>
              <a:defRPr/>
            </a:pPr>
            <a:endParaRPr lang="en-US" sz="2800" b="1" i="1" dirty="0" smtClean="0">
              <a:solidFill>
                <a:schemeClr val="accent6">
                  <a:lumMod val="10000"/>
                </a:schemeClr>
              </a:solidFill>
              <a:latin typeface="Calibri" panose="020F0502020204030204" pitchFamily="34" charset="0"/>
            </a:endParaRPr>
          </a:p>
          <a:p>
            <a:pPr lvl="0" algn="ctr" fontAlgn="auto">
              <a:spcBef>
                <a:spcPct val="20000"/>
              </a:spcBef>
              <a:spcAft>
                <a:spcPts val="0"/>
              </a:spcAft>
              <a:defRPr/>
            </a:pPr>
            <a:r>
              <a:rPr lang="en-US" sz="2800" b="1" i="1" dirty="0" smtClean="0">
                <a:solidFill>
                  <a:schemeClr val="accent6">
                    <a:lumMod val="10000"/>
                  </a:schemeClr>
                </a:solidFill>
                <a:latin typeface="Calibri" panose="020F0502020204030204" pitchFamily="34" charset="0"/>
              </a:rPr>
              <a:t>Restructuring the  public administration</a:t>
            </a:r>
          </a:p>
          <a:p>
            <a:pPr lvl="0" algn="ctr" fontAlgn="auto">
              <a:spcBef>
                <a:spcPct val="20000"/>
              </a:spcBef>
              <a:spcAft>
                <a:spcPts val="0"/>
              </a:spcAft>
              <a:defRPr/>
            </a:pPr>
            <a:r>
              <a:rPr lang="en-US" sz="2800" b="1" i="1" dirty="0" smtClean="0">
                <a:solidFill>
                  <a:schemeClr val="accent6">
                    <a:lumMod val="10000"/>
                  </a:schemeClr>
                </a:solidFill>
                <a:latin typeface="Calibri" panose="020F0502020204030204" pitchFamily="34" charset="0"/>
              </a:rPr>
              <a:t>- Portugal experience - </a:t>
            </a:r>
          </a:p>
          <a:p>
            <a:pPr lvl="0" algn="ctr" fontAlgn="auto">
              <a:spcBef>
                <a:spcPct val="20000"/>
              </a:spcBef>
              <a:spcAft>
                <a:spcPts val="0"/>
              </a:spcAft>
              <a:defRPr/>
            </a:pPr>
            <a:endParaRPr lang="en-US" sz="2400" b="1" dirty="0" smtClean="0">
              <a:solidFill>
                <a:schemeClr val="accent6">
                  <a:lumMod val="10000"/>
                </a:schemeClr>
              </a:solidFill>
              <a:latin typeface="Calibri" panose="020F0502020204030204" pitchFamily="34" charset="0"/>
            </a:endParaRPr>
          </a:p>
          <a:p>
            <a:pPr lvl="0" algn="ctr" fontAlgn="auto">
              <a:spcBef>
                <a:spcPct val="20000"/>
              </a:spcBef>
              <a:spcAft>
                <a:spcPts val="0"/>
              </a:spcAft>
              <a:defRPr/>
            </a:pPr>
            <a:endParaRPr lang="en-US" sz="2400" b="1" dirty="0">
              <a:solidFill>
                <a:schemeClr val="accent6">
                  <a:lumMod val="10000"/>
                </a:schemeClr>
              </a:solidFill>
              <a:latin typeface="Calibri" panose="020F0502020204030204" pitchFamily="34" charset="0"/>
            </a:endParaRPr>
          </a:p>
          <a:p>
            <a:pPr lvl="0" algn="r" fontAlgn="auto">
              <a:spcBef>
                <a:spcPct val="20000"/>
              </a:spcBef>
              <a:spcAft>
                <a:spcPts val="0"/>
              </a:spcAft>
              <a:defRPr/>
            </a:pPr>
            <a:endParaRPr lang="en-US" sz="2400" b="1" dirty="0" smtClean="0">
              <a:solidFill>
                <a:schemeClr val="accent6">
                  <a:lumMod val="10000"/>
                </a:schemeClr>
              </a:solidFill>
              <a:latin typeface="Calibri" panose="020F0502020204030204" pitchFamily="34" charset="0"/>
            </a:endParaRPr>
          </a:p>
          <a:p>
            <a:pPr lvl="0" algn="r" fontAlgn="auto">
              <a:spcBef>
                <a:spcPct val="20000"/>
              </a:spcBef>
              <a:spcAft>
                <a:spcPts val="0"/>
              </a:spcAft>
              <a:defRPr/>
            </a:pPr>
            <a:r>
              <a:rPr lang="en-US" sz="2400" b="1" dirty="0" smtClean="0">
                <a:solidFill>
                  <a:schemeClr val="accent6">
                    <a:lumMod val="10000"/>
                  </a:schemeClr>
                </a:solidFill>
                <a:latin typeface="Calibri" panose="020F0502020204030204" pitchFamily="34" charset="0"/>
              </a:rPr>
              <a:t>Eugénio Antunes, ESPAP, Portugal</a:t>
            </a:r>
            <a:endParaRPr lang="en-US" sz="2400" b="1" dirty="0">
              <a:solidFill>
                <a:schemeClr val="accent6">
                  <a:lumMod val="10000"/>
                </a:schemeClr>
              </a:solidFill>
              <a:latin typeface="Calibri" panose="020F0502020204030204" pitchFamily="34" charset="0"/>
            </a:endParaRPr>
          </a:p>
        </p:txBody>
      </p:sp>
      <p:sp>
        <p:nvSpPr>
          <p:cNvPr id="9" name="Title 1"/>
          <p:cNvSpPr txBox="1">
            <a:spLocks/>
          </p:cNvSpPr>
          <p:nvPr/>
        </p:nvSpPr>
        <p:spPr bwMode="auto">
          <a:xfrm>
            <a:off x="1142120" y="5733256"/>
            <a:ext cx="7776864" cy="47231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fontAlgn="auto">
              <a:spcAft>
                <a:spcPts val="0"/>
              </a:spcAft>
              <a:defRPr/>
            </a:pPr>
            <a:r>
              <a:rPr lang="nb-NO" sz="2000" b="1" dirty="0"/>
              <a:t>Beirut, </a:t>
            </a:r>
            <a:r>
              <a:rPr lang="nb-NO" sz="2000" b="1" dirty="0" smtClean="0"/>
              <a:t>25-27 </a:t>
            </a:r>
            <a:r>
              <a:rPr lang="nb-NO" sz="2000" b="1" dirty="0"/>
              <a:t>September 2019</a:t>
            </a:r>
            <a:endParaRPr kumimoji="0" lang="en-IE" sz="2000" b="1" i="0" u="none" strike="noStrike" kern="1200" cap="none" spc="0" normalizeH="0" baseline="0" noProof="0" dirty="0" smtClean="0">
              <a:ln>
                <a:noFill/>
              </a:ln>
              <a:solidFill>
                <a:schemeClr val="accent6">
                  <a:lumMod val="10000"/>
                </a:schemeClr>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68313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971600" y="332656"/>
            <a:ext cx="7986870" cy="6161447"/>
          </a:xfrm>
        </p:spPr>
        <p:txBody>
          <a:bodyPr>
            <a:normAutofit/>
          </a:bodyPr>
          <a:lstStyle/>
          <a:p>
            <a:pPr>
              <a:buNone/>
              <a:defRPr/>
            </a:pPr>
            <a:r>
              <a:rPr lang="pt-PT" altLang="pt-PT" sz="2000" b="1" dirty="0"/>
              <a:t>STRATEGIC </a:t>
            </a:r>
            <a:r>
              <a:rPr lang="pt-PT" altLang="pt-PT" sz="2000" b="1" dirty="0" smtClean="0"/>
              <a:t>GUIDELINES</a:t>
            </a:r>
          </a:p>
          <a:p>
            <a:pPr>
              <a:buNone/>
              <a:defRPr/>
            </a:pPr>
            <a:endParaRPr lang="pt-PT" altLang="pt-PT" sz="2000" b="1" dirty="0"/>
          </a:p>
          <a:p>
            <a:pPr marL="265113" indent="-265113" algn="just">
              <a:buFont typeface="+mj-lt"/>
              <a:buAutoNum type="arabicPeriod"/>
              <a:defRPr/>
            </a:pPr>
            <a:r>
              <a:rPr lang="en-GB" altLang="pt-PT" sz="2000" dirty="0"/>
              <a:t>To restructure/rationalize Direct and Indirect Administration taking </a:t>
            </a:r>
            <a:r>
              <a:rPr lang="en-GB" altLang="pt-PT" sz="2000" b="1" dirty="0"/>
              <a:t>Missions of Ministries</a:t>
            </a:r>
            <a:r>
              <a:rPr lang="en-GB" altLang="pt-PT" sz="2000" dirty="0"/>
              <a:t>, departments in their orbit, and </a:t>
            </a:r>
            <a:r>
              <a:rPr lang="en-GB" altLang="pt-PT" sz="2000" b="1" dirty="0"/>
              <a:t>Programme of the Government</a:t>
            </a:r>
            <a:r>
              <a:rPr lang="en-GB" altLang="pt-PT" sz="2000" dirty="0"/>
              <a:t> into account</a:t>
            </a:r>
          </a:p>
          <a:p>
            <a:pPr marL="265113" indent="-265113" algn="just">
              <a:buFont typeface="+mj-lt"/>
              <a:buAutoNum type="arabicPeriod"/>
              <a:defRPr/>
            </a:pPr>
            <a:r>
              <a:rPr lang="en-GB" altLang="pt-PT" sz="2000" dirty="0"/>
              <a:t>To strengthen Strategic </a:t>
            </a:r>
            <a:r>
              <a:rPr lang="en-GB" altLang="pt-PT" sz="2000" b="1" dirty="0"/>
              <a:t>Functions</a:t>
            </a:r>
            <a:r>
              <a:rPr lang="en-GB" altLang="pt-PT" sz="2000" dirty="0"/>
              <a:t>, Study and Assessment/Control of Results of </a:t>
            </a:r>
            <a:r>
              <a:rPr lang="en-GB" altLang="pt-PT" sz="2000" b="1" dirty="0"/>
              <a:t>Governance</a:t>
            </a:r>
            <a:r>
              <a:rPr lang="en-GB" altLang="pt-PT" sz="2000" dirty="0"/>
              <a:t> </a:t>
            </a:r>
            <a:r>
              <a:rPr lang="en-GB" altLang="pt-PT" sz="2000" b="1" dirty="0"/>
              <a:t>Support</a:t>
            </a:r>
            <a:endParaRPr lang="en-GB" altLang="pt-PT" sz="2000" dirty="0"/>
          </a:p>
          <a:p>
            <a:pPr marL="265113" indent="-265113" algn="just">
              <a:buFont typeface="+mj-lt"/>
              <a:buAutoNum type="arabicPeriod"/>
              <a:defRPr/>
            </a:pPr>
            <a:r>
              <a:rPr lang="en-GB" altLang="pt-PT" sz="2000" dirty="0"/>
              <a:t>To strengthen </a:t>
            </a:r>
            <a:r>
              <a:rPr lang="en-GB" altLang="pt-PT" sz="2000" b="1" dirty="0"/>
              <a:t>Normative, Regulating and Inspection</a:t>
            </a:r>
            <a:r>
              <a:rPr lang="en-GB" altLang="pt-PT" sz="2000" dirty="0"/>
              <a:t> </a:t>
            </a:r>
            <a:r>
              <a:rPr lang="en-GB" altLang="pt-PT" sz="2000" b="1" dirty="0"/>
              <a:t>Functions</a:t>
            </a:r>
            <a:r>
              <a:rPr lang="en-GB" altLang="pt-PT" sz="2000" dirty="0"/>
              <a:t> of the </a:t>
            </a:r>
            <a:r>
              <a:rPr lang="en-GB" altLang="pt-PT" sz="2000" dirty="0" smtClean="0"/>
              <a:t>State</a:t>
            </a:r>
          </a:p>
          <a:p>
            <a:pPr marL="265113" indent="-265113" algn="just">
              <a:buFont typeface="+mj-lt"/>
              <a:buAutoNum type="arabicPeriod"/>
              <a:defRPr/>
            </a:pPr>
            <a:r>
              <a:rPr lang="en-GB" altLang="pt-PT" sz="2000" dirty="0" smtClean="0"/>
              <a:t>To rationalize and eventually externalize </a:t>
            </a:r>
            <a:r>
              <a:rPr lang="en-GB" altLang="pt-PT" sz="2000" b="1" dirty="0" smtClean="0"/>
              <a:t>Productive and Service Providing Functions</a:t>
            </a:r>
            <a:r>
              <a:rPr lang="en-GB" altLang="pt-PT" sz="2000" dirty="0" smtClean="0"/>
              <a:t>. </a:t>
            </a:r>
          </a:p>
          <a:p>
            <a:pPr marL="265113" indent="-265113" algn="just">
              <a:buFont typeface="+mj-lt"/>
              <a:buAutoNum type="arabicPeriod"/>
              <a:defRPr/>
            </a:pPr>
            <a:r>
              <a:rPr lang="en-GB" altLang="pt-PT" sz="2000" dirty="0" smtClean="0"/>
              <a:t>To develop </a:t>
            </a:r>
            <a:r>
              <a:rPr lang="en-GB" altLang="pt-PT" sz="2000" b="1" dirty="0" smtClean="0"/>
              <a:t>Common Service Pools</a:t>
            </a:r>
            <a:r>
              <a:rPr lang="en-GB" altLang="pt-PT" sz="2000" dirty="0" smtClean="0"/>
              <a:t>, at ministry or inter-ministry levels, so as to reduce redundant structures and processes. </a:t>
            </a:r>
          </a:p>
          <a:p>
            <a:pPr marL="265113" indent="-265113" algn="just">
              <a:buFont typeface="+mj-lt"/>
              <a:buAutoNum type="arabicPeriod"/>
              <a:defRPr/>
            </a:pPr>
            <a:r>
              <a:rPr lang="en-GB" altLang="pt-PT" sz="2000" dirty="0" smtClean="0"/>
              <a:t> </a:t>
            </a:r>
            <a:r>
              <a:rPr lang="en-GB" altLang="pt-PT" sz="2000" b="1" dirty="0" smtClean="0"/>
              <a:t>Horizontal and Vertical Communication must be made more flexible, less bureaucratic, and improved</a:t>
            </a:r>
            <a:r>
              <a:rPr lang="en-GB" altLang="pt-PT" sz="2000" dirty="0" smtClean="0"/>
              <a:t> through the reduction of command chains and the creation of horizontal and matrix  project structures, heavily resorting to Information and Communication Technologies.</a:t>
            </a: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67803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935495" y="1124744"/>
            <a:ext cx="7960365" cy="4608512"/>
          </a:xfrm>
        </p:spPr>
        <p:txBody>
          <a:bodyPr>
            <a:normAutofit/>
          </a:bodyPr>
          <a:lstStyle/>
          <a:p>
            <a:pPr marL="357188" lvl="0" indent="-357188" algn="just">
              <a:spcBef>
                <a:spcPts val="1200"/>
              </a:spcBef>
              <a:buFont typeface="+mj-lt"/>
              <a:buAutoNum type="arabicPeriod" startAt="7"/>
              <a:defRPr/>
            </a:pPr>
            <a:r>
              <a:rPr lang="en-GB" altLang="pt-PT" sz="2000" dirty="0" smtClean="0">
                <a:solidFill>
                  <a:prstClr val="black"/>
                </a:solidFill>
              </a:rPr>
              <a:t>The </a:t>
            </a:r>
            <a:r>
              <a:rPr lang="en-GB" altLang="pt-PT" sz="2000" b="1" dirty="0">
                <a:solidFill>
                  <a:prstClr val="black"/>
                </a:solidFill>
              </a:rPr>
              <a:t>Functions</a:t>
            </a:r>
            <a:r>
              <a:rPr lang="en-GB" altLang="pt-PT" sz="2000" dirty="0">
                <a:solidFill>
                  <a:prstClr val="black"/>
                </a:solidFill>
              </a:rPr>
              <a:t> of State Direct Administration at a </a:t>
            </a:r>
            <a:r>
              <a:rPr lang="en-GB" altLang="pt-PT" sz="2000" b="1" dirty="0">
                <a:solidFill>
                  <a:prstClr val="black"/>
                </a:solidFill>
              </a:rPr>
              <a:t>regional level</a:t>
            </a:r>
            <a:r>
              <a:rPr lang="en-GB" altLang="pt-PT" sz="2000" dirty="0">
                <a:solidFill>
                  <a:prstClr val="black"/>
                </a:solidFill>
              </a:rPr>
              <a:t> must be clarified and made uniform in accordance with the NUTS II model. </a:t>
            </a:r>
            <a:endParaRPr lang="en-GB" altLang="pt-PT" sz="2000" dirty="0" smtClean="0">
              <a:solidFill>
                <a:prstClr val="black"/>
              </a:solidFill>
              <a:latin typeface="Trebuchet MS" pitchFamily="34" charset="0"/>
            </a:endParaRPr>
          </a:p>
          <a:p>
            <a:pPr marL="357188" lvl="0" indent="-357188" algn="just">
              <a:spcBef>
                <a:spcPts val="1200"/>
              </a:spcBef>
              <a:buFont typeface="+mj-lt"/>
              <a:buAutoNum type="arabicPeriod" startAt="7"/>
              <a:defRPr/>
            </a:pPr>
            <a:r>
              <a:rPr lang="en-GB" altLang="pt-PT" sz="2000" dirty="0" smtClean="0"/>
              <a:t>To reinforce </a:t>
            </a:r>
            <a:r>
              <a:rPr lang="en-GB" altLang="pt-PT" sz="2000" b="1" dirty="0" smtClean="0"/>
              <a:t>Proximity to Citizens</a:t>
            </a:r>
            <a:r>
              <a:rPr lang="en-GB" altLang="pt-PT" sz="2000" dirty="0" smtClean="0"/>
              <a:t>, be it through physical processes of </a:t>
            </a:r>
            <a:r>
              <a:rPr lang="en-GB" altLang="pt-PT" sz="2000" b="1" dirty="0" err="1" smtClean="0"/>
              <a:t>deconcentration</a:t>
            </a:r>
            <a:r>
              <a:rPr lang="en-GB" altLang="pt-PT" sz="2000" b="1" dirty="0" smtClean="0"/>
              <a:t> and decentralization</a:t>
            </a:r>
            <a:r>
              <a:rPr lang="en-GB" altLang="pt-PT" sz="2000" dirty="0" smtClean="0"/>
              <a:t>, or through new channels of communication and services (Call-centres, Internet, local service outsourcing), developing one-stop-shopping logic by providing structural solutions that enable global, instantaneous response to Citizens (</a:t>
            </a:r>
            <a:r>
              <a:rPr lang="en-GB" altLang="pt-PT" sz="2000" b="1" dirty="0" smtClean="0"/>
              <a:t>Automatic Multiservice Teller</a:t>
            </a:r>
            <a:r>
              <a:rPr lang="en-GB" altLang="pt-PT" sz="2000" dirty="0" smtClean="0"/>
              <a:t>)</a:t>
            </a:r>
          </a:p>
          <a:p>
            <a:pPr marL="357188" lvl="0" indent="-357188" algn="just">
              <a:spcBef>
                <a:spcPts val="1200"/>
              </a:spcBef>
              <a:buFont typeface="+mj-lt"/>
              <a:buAutoNum type="arabicPeriod" startAt="7"/>
              <a:defRPr/>
            </a:pPr>
            <a:r>
              <a:rPr lang="en-GB" altLang="pt-PT" sz="2000" dirty="0" smtClean="0"/>
              <a:t>To improve the</a:t>
            </a:r>
            <a:r>
              <a:rPr lang="en-GB" altLang="pt-PT" sz="2000" b="1" dirty="0" smtClean="0"/>
              <a:t> qualification</a:t>
            </a:r>
            <a:r>
              <a:rPr lang="en-GB" altLang="pt-PT" sz="2000" dirty="0" smtClean="0"/>
              <a:t> of Processes, Work, and consequently of Central State Administration Agents. </a:t>
            </a:r>
          </a:p>
          <a:p>
            <a:pPr marL="357188" lvl="0" indent="-357188" algn="just">
              <a:spcBef>
                <a:spcPts val="1200"/>
              </a:spcBef>
              <a:buFont typeface="+mj-lt"/>
              <a:buAutoNum type="arabicPeriod" startAt="7"/>
              <a:defRPr/>
            </a:pPr>
            <a:r>
              <a:rPr lang="en-GB" altLang="pt-PT" sz="2000" dirty="0" smtClean="0"/>
              <a:t> </a:t>
            </a:r>
            <a:r>
              <a:rPr lang="en-GB" altLang="pt-PT" sz="2000" b="1" dirty="0" smtClean="0"/>
              <a:t>To implement</a:t>
            </a:r>
            <a:r>
              <a:rPr lang="en-GB" altLang="pt-PT" sz="2000" dirty="0" smtClean="0"/>
              <a:t> new Structures according to a strategy involving gradual steps and pilot testing.</a:t>
            </a: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10</a:t>
            </a:fld>
            <a:endParaRPr lang="en-US" dirty="0">
              <a:solidFill>
                <a:prstClr val="black"/>
              </a:solidFill>
            </a:endParaRPr>
          </a:p>
        </p:txBody>
      </p:sp>
      <p:sp>
        <p:nvSpPr>
          <p:cNvPr id="3" name="Rectangle 2"/>
          <p:cNvSpPr/>
          <p:nvPr/>
        </p:nvSpPr>
        <p:spPr>
          <a:xfrm>
            <a:off x="935495" y="395372"/>
            <a:ext cx="3745449" cy="369332"/>
          </a:xfrm>
          <a:prstGeom prst="rect">
            <a:avLst/>
          </a:prstGeom>
        </p:spPr>
        <p:txBody>
          <a:bodyPr wrap="none">
            <a:spAutoFit/>
          </a:bodyPr>
          <a:lstStyle/>
          <a:p>
            <a:pPr marL="0" indent="0" algn="just">
              <a:buNone/>
              <a:defRPr/>
            </a:pPr>
            <a:r>
              <a:rPr lang="pt-PT" altLang="pt-PT" b="1" dirty="0"/>
              <a:t>STRATEGIC GUIDELINES (</a:t>
            </a:r>
            <a:r>
              <a:rPr lang="pt-PT" altLang="pt-PT" b="1" dirty="0" err="1"/>
              <a:t>cont</a:t>
            </a:r>
            <a:r>
              <a:rPr lang="pt-PT" altLang="pt-PT" b="1" dirty="0"/>
              <a:t>.)</a:t>
            </a:r>
          </a:p>
        </p:txBody>
      </p:sp>
    </p:spTree>
    <p:extLst>
      <p:ext uri="{BB962C8B-B14F-4D97-AF65-F5344CB8AC3E}">
        <p14:creationId xmlns:p14="http://schemas.microsoft.com/office/powerpoint/2010/main" val="1068375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44624"/>
            <a:ext cx="8032373" cy="6863417"/>
          </a:xfrm>
          <a:prstGeom prst="rect">
            <a:avLst/>
          </a:prstGeom>
        </p:spPr>
        <p:txBody>
          <a:bodyPr wrap="square">
            <a:spAutoFit/>
          </a:bodyPr>
          <a:lstStyle/>
          <a:p>
            <a:r>
              <a:rPr lang="pt-PT" sz="2000" b="1" dirty="0" smtClean="0">
                <a:latin typeface="Calibri" panose="020F0502020204030204" pitchFamily="34" charset="0"/>
                <a:cs typeface="Calibri" panose="020F0502020204030204" pitchFamily="34" charset="0"/>
              </a:rPr>
              <a:t>HOW TO:</a:t>
            </a:r>
          </a:p>
          <a:p>
            <a:endParaRPr lang="pt-PT" sz="2000" b="1" dirty="0" smtClean="0">
              <a:latin typeface="Calibri" panose="020F0502020204030204" pitchFamily="34" charset="0"/>
              <a:cs typeface="Calibri" panose="020F0502020204030204" pitchFamily="34" charset="0"/>
            </a:endParaRPr>
          </a:p>
          <a:p>
            <a:r>
              <a:rPr lang="pt-PT" sz="2000" b="1" dirty="0" smtClean="0">
                <a:latin typeface="Calibri" panose="020F0502020204030204" pitchFamily="34" charset="0"/>
                <a:cs typeface="Calibri" panose="020F0502020204030204" pitchFamily="34" charset="0"/>
              </a:rPr>
              <a:t>3 </a:t>
            </a:r>
            <a:r>
              <a:rPr lang="pt-PT" sz="2000" b="1" dirty="0" err="1" smtClean="0">
                <a:latin typeface="Calibri" panose="020F0502020204030204" pitchFamily="34" charset="0"/>
                <a:cs typeface="Calibri" panose="020F0502020204030204" pitchFamily="34" charset="0"/>
              </a:rPr>
              <a:t>Phases</a:t>
            </a:r>
            <a:r>
              <a:rPr lang="pt-PT" sz="2000" b="1" dirty="0" smtClean="0">
                <a:latin typeface="Calibri" panose="020F0502020204030204" pitchFamily="34" charset="0"/>
                <a:cs typeface="Calibri" panose="020F0502020204030204" pitchFamily="34" charset="0"/>
              </a:rPr>
              <a:t>/Steps</a:t>
            </a:r>
            <a:r>
              <a:rPr lang="pt-PT" sz="2000" dirty="0" smtClean="0">
                <a:latin typeface="Calibri" panose="020F0502020204030204" pitchFamily="34" charset="0"/>
                <a:cs typeface="Calibri" panose="020F0502020204030204" pitchFamily="34" charset="0"/>
              </a:rPr>
              <a:t>:</a:t>
            </a:r>
            <a:endParaRPr lang="pt-PT" sz="2000" dirty="0">
              <a:latin typeface="Calibri" panose="020F0502020204030204" pitchFamily="34" charset="0"/>
              <a:cs typeface="Calibri" panose="020F0502020204030204" pitchFamily="34" charset="0"/>
            </a:endParaRPr>
          </a:p>
          <a:p>
            <a:pPr marL="625475" indent="-265113"/>
            <a:r>
              <a:rPr lang="pt-PT" sz="2000" i="1" dirty="0">
                <a:latin typeface="Calibri" panose="020F0502020204030204" pitchFamily="34" charset="0"/>
                <a:cs typeface="Calibri" panose="020F0502020204030204" pitchFamily="34" charset="0"/>
              </a:rPr>
              <a:t>a) </a:t>
            </a:r>
            <a:r>
              <a:rPr lang="en-US" sz="2000" i="1" dirty="0" smtClean="0">
                <a:latin typeface="Calibri" panose="020F0502020204030204" pitchFamily="34" charset="0"/>
                <a:cs typeface="Calibri" panose="020F0502020204030204" pitchFamily="34" charset="0"/>
              </a:rPr>
              <a:t>Strategic </a:t>
            </a:r>
            <a:r>
              <a:rPr lang="en-US" sz="2000" i="1" dirty="0">
                <a:latin typeface="Calibri" panose="020F0502020204030204" pitchFamily="34" charset="0"/>
                <a:cs typeface="Calibri" panose="020F0502020204030204" pitchFamily="34" charset="0"/>
              </a:rPr>
              <a:t>framework</a:t>
            </a:r>
            <a:r>
              <a:rPr lang="pt-PT" sz="2000" i="1" dirty="0" smtClean="0">
                <a:latin typeface="Calibri" panose="020F0502020204030204" pitchFamily="34" charset="0"/>
                <a:cs typeface="Calibri" panose="020F0502020204030204" pitchFamily="34" charset="0"/>
              </a:rPr>
              <a:t>;</a:t>
            </a:r>
            <a:endParaRPr lang="pt-PT" sz="2000" i="1" dirty="0">
              <a:latin typeface="Calibri" panose="020F0502020204030204" pitchFamily="34" charset="0"/>
              <a:cs typeface="Calibri" panose="020F0502020204030204" pitchFamily="34" charset="0"/>
            </a:endParaRPr>
          </a:p>
          <a:p>
            <a:pPr marL="625475" indent="-265113"/>
            <a:r>
              <a:rPr lang="pt-PT" sz="2000" i="1" dirty="0">
                <a:latin typeface="Calibri" panose="020F0502020204030204" pitchFamily="34" charset="0"/>
                <a:cs typeface="Calibri" panose="020F0502020204030204" pitchFamily="34" charset="0"/>
              </a:rPr>
              <a:t>b) </a:t>
            </a:r>
            <a:r>
              <a:rPr lang="en-US" sz="2000" i="1" dirty="0">
                <a:latin typeface="Calibri" panose="020F0502020204030204" pitchFamily="34" charset="0"/>
                <a:cs typeface="Calibri" panose="020F0502020204030204" pitchFamily="34" charset="0"/>
              </a:rPr>
              <a:t>Evaluation and organizational redefinition of structures and resources</a:t>
            </a:r>
            <a:r>
              <a:rPr lang="pt-PT" sz="2000" i="1" dirty="0" smtClean="0">
                <a:latin typeface="Calibri" panose="020F0502020204030204" pitchFamily="34" charset="0"/>
                <a:cs typeface="Calibri" panose="020F0502020204030204" pitchFamily="34" charset="0"/>
              </a:rPr>
              <a:t>;</a:t>
            </a:r>
            <a:endParaRPr lang="pt-PT" sz="2000" i="1" dirty="0">
              <a:latin typeface="Calibri" panose="020F0502020204030204" pitchFamily="34" charset="0"/>
              <a:cs typeface="Calibri" panose="020F0502020204030204" pitchFamily="34" charset="0"/>
            </a:endParaRPr>
          </a:p>
          <a:p>
            <a:pPr marL="625475" indent="-265113"/>
            <a:r>
              <a:rPr lang="pt-PT" sz="2000" i="1" dirty="0">
                <a:latin typeface="Calibri" panose="020F0502020204030204" pitchFamily="34" charset="0"/>
                <a:cs typeface="Calibri" panose="020F0502020204030204" pitchFamily="34" charset="0"/>
              </a:rPr>
              <a:t>c) </a:t>
            </a:r>
            <a:r>
              <a:rPr lang="en-US" sz="2000" i="1" dirty="0">
                <a:latin typeface="Calibri" panose="020F0502020204030204" pitchFamily="34" charset="0"/>
                <a:cs typeface="Calibri" panose="020F0502020204030204" pitchFamily="34" charset="0"/>
              </a:rPr>
              <a:t>Execution phase</a:t>
            </a:r>
            <a:r>
              <a:rPr lang="pt-PT" sz="2000" i="1" dirty="0" smtClean="0">
                <a:latin typeface="Calibri" panose="020F0502020204030204" pitchFamily="34" charset="0"/>
                <a:cs typeface="Calibri" panose="020F0502020204030204" pitchFamily="34" charset="0"/>
              </a:rPr>
              <a:t>.</a:t>
            </a:r>
            <a:endParaRPr lang="pt-PT" sz="2000" i="1" dirty="0">
              <a:latin typeface="Calibri" panose="020F0502020204030204" pitchFamily="34" charset="0"/>
              <a:cs typeface="Calibri" panose="020F0502020204030204" pitchFamily="34" charset="0"/>
            </a:endParaRPr>
          </a:p>
          <a:p>
            <a:pPr marL="444500" indent="-444500">
              <a:spcBef>
                <a:spcPts val="1200"/>
              </a:spcBef>
            </a:pPr>
            <a:r>
              <a:rPr lang="pt-PT" sz="2000" b="1" dirty="0" smtClean="0">
                <a:latin typeface="Calibri" panose="020F0502020204030204" pitchFamily="34" charset="0"/>
                <a:cs typeface="Calibri" panose="020F0502020204030204" pitchFamily="34" charset="0"/>
              </a:rPr>
              <a:t>Teams:</a:t>
            </a:r>
          </a:p>
          <a:p>
            <a:pPr marL="357188" indent="-357188" algn="just"/>
            <a:r>
              <a:rPr lang="en-US" sz="2000" dirty="0">
                <a:latin typeface="Calibri" panose="020F0502020204030204" pitchFamily="34" charset="0"/>
                <a:cs typeface="Calibri" panose="020F0502020204030204" pitchFamily="34" charset="0"/>
              </a:rPr>
              <a:t>1 - </a:t>
            </a:r>
            <a:r>
              <a:rPr lang="en-US" sz="2000" b="1" dirty="0">
                <a:latin typeface="Calibri" panose="020F0502020204030204" pitchFamily="34" charset="0"/>
                <a:cs typeface="Calibri" panose="020F0502020204030204" pitchFamily="34" charset="0"/>
              </a:rPr>
              <a:t>At the political level</a:t>
            </a:r>
            <a:r>
              <a:rPr lang="en-US" sz="2000" dirty="0">
                <a:latin typeface="Calibri" panose="020F0502020204030204" pitchFamily="34" charset="0"/>
                <a:cs typeface="Calibri" panose="020F0502020204030204" pitchFamily="34" charset="0"/>
              </a:rPr>
              <a:t> - Orientation of the Prime Minister and direct orientation of 2 Ministers of State (Internal Affairs and Finance), in articulation with the other ministers</a:t>
            </a:r>
            <a:r>
              <a:rPr lang="en-US" sz="2000" dirty="0" smtClean="0">
                <a:latin typeface="Calibri" panose="020F0502020204030204" pitchFamily="34" charset="0"/>
                <a:cs typeface="Calibri" panose="020F0502020204030204" pitchFamily="34" charset="0"/>
              </a:rPr>
              <a:t>.</a:t>
            </a:r>
          </a:p>
          <a:p>
            <a:pPr marL="357188" indent="-357188" algn="just"/>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2 - </a:t>
            </a:r>
            <a:r>
              <a:rPr lang="en-US" sz="2000" b="1" dirty="0">
                <a:latin typeface="Calibri" panose="020F0502020204030204" pitchFamily="34" charset="0"/>
                <a:cs typeface="Calibri" panose="020F0502020204030204" pitchFamily="34" charset="0"/>
              </a:rPr>
              <a:t>On a technical level </a:t>
            </a:r>
            <a:r>
              <a:rPr lang="en-US" sz="2000" dirty="0">
                <a:latin typeface="Calibri" panose="020F0502020204030204" pitchFamily="34" charset="0"/>
                <a:cs typeface="Calibri" panose="020F0502020204030204" pitchFamily="34" charset="0"/>
              </a:rPr>
              <a:t>- the Program is managed by:</a:t>
            </a:r>
          </a:p>
          <a:p>
            <a:pPr marL="627063" indent="-363538" algn="just">
              <a:spcBef>
                <a:spcPts val="600"/>
              </a:spcBef>
              <a:buAutoNum type="alphaLcParenR"/>
            </a:pPr>
            <a:r>
              <a:rPr lang="en-US" sz="2000" b="1" i="1" dirty="0" smtClean="0">
                <a:latin typeface="Calibri" panose="020F0502020204030204" pitchFamily="34" charset="0"/>
                <a:cs typeface="Calibri" panose="020F0502020204030204" pitchFamily="34" charset="0"/>
              </a:rPr>
              <a:t>Technical Commission </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proposes </a:t>
            </a:r>
            <a:r>
              <a:rPr lang="en-US" sz="2000" dirty="0">
                <a:latin typeface="Calibri" panose="020F0502020204030204" pitchFamily="34" charset="0"/>
                <a:cs typeface="Calibri" panose="020F0502020204030204" pitchFamily="34" charset="0"/>
              </a:rPr>
              <a:t>methodologies to be carried out by </a:t>
            </a:r>
            <a:r>
              <a:rPr lang="en-US" sz="2000" dirty="0" smtClean="0">
                <a:latin typeface="Calibri" panose="020F0502020204030204" pitchFamily="34" charset="0"/>
                <a:cs typeface="Calibri" panose="020F0502020204030204" pitchFamily="34" charset="0"/>
              </a:rPr>
              <a:t>each working </a:t>
            </a:r>
            <a:r>
              <a:rPr lang="en-US" sz="2000" dirty="0">
                <a:latin typeface="Calibri" panose="020F0502020204030204" pitchFamily="34" charset="0"/>
                <a:cs typeface="Calibri" panose="020F0502020204030204" pitchFamily="34" charset="0"/>
              </a:rPr>
              <a:t>group in each </a:t>
            </a:r>
            <a:r>
              <a:rPr lang="en-US" sz="2000" dirty="0" smtClean="0">
                <a:latin typeface="Calibri" panose="020F0502020204030204" pitchFamily="34" charset="0"/>
                <a:cs typeface="Calibri" panose="020F0502020204030204" pitchFamily="34" charset="0"/>
              </a:rPr>
              <a:t>ministry, </a:t>
            </a:r>
            <a:r>
              <a:rPr lang="en-US" sz="2000" dirty="0">
                <a:latin typeface="Calibri" panose="020F0502020204030204" pitchFamily="34" charset="0"/>
                <a:cs typeface="Calibri" panose="020F0502020204030204" pitchFamily="34" charset="0"/>
              </a:rPr>
              <a:t>and presents a final </a:t>
            </a:r>
            <a:r>
              <a:rPr lang="en-US" sz="2000" dirty="0" smtClean="0">
                <a:latin typeface="Calibri" panose="020F0502020204030204" pitchFamily="34" charset="0"/>
                <a:cs typeface="Calibri" panose="020F0502020204030204" pitchFamily="34" charset="0"/>
              </a:rPr>
              <a:t>report.</a:t>
            </a:r>
          </a:p>
          <a:p>
            <a:pPr marL="627063" indent="-363538" algn="just">
              <a:spcBef>
                <a:spcPts val="600"/>
              </a:spcBef>
              <a:buAutoNum type="alphaLcParenR"/>
            </a:pPr>
            <a:r>
              <a:rPr lang="en-US" sz="2000" b="1" i="1" dirty="0" smtClean="0">
                <a:latin typeface="Calibri" panose="020F0502020204030204" pitchFamily="34" charset="0"/>
                <a:cs typeface="Calibri" panose="020F0502020204030204" pitchFamily="34" charset="0"/>
              </a:rPr>
              <a:t>Evaluation </a:t>
            </a:r>
            <a:r>
              <a:rPr lang="en-US" sz="2000" b="1" i="1" dirty="0">
                <a:latin typeface="Calibri" panose="020F0502020204030204" pitchFamily="34" charset="0"/>
                <a:cs typeface="Calibri" panose="020F0502020204030204" pitchFamily="34" charset="0"/>
              </a:rPr>
              <a:t>working groups </a:t>
            </a:r>
            <a:r>
              <a:rPr lang="en-US" sz="2000" dirty="0">
                <a:latin typeface="Calibri" panose="020F0502020204030204" pitchFamily="34" charset="0"/>
                <a:cs typeface="Calibri" panose="020F0502020204030204" pitchFamily="34" charset="0"/>
              </a:rPr>
              <a:t>- under the guidance of the </a:t>
            </a:r>
            <a:r>
              <a:rPr lang="en-US" sz="2000" dirty="0" smtClean="0">
                <a:latin typeface="Calibri" panose="020F0502020204030204" pitchFamily="34" charset="0"/>
                <a:cs typeface="Calibri" panose="020F0502020204030204" pitchFamily="34" charset="0"/>
              </a:rPr>
              <a:t>Technical Commission (mainly </a:t>
            </a:r>
            <a:r>
              <a:rPr lang="en-US" sz="2000" dirty="0">
                <a:latin typeface="Calibri" panose="020F0502020204030204" pitchFamily="34" charset="0"/>
                <a:cs typeface="Calibri" panose="020F0502020204030204" pitchFamily="34" charset="0"/>
              </a:rPr>
              <a:t>integrating </a:t>
            </a:r>
            <a:r>
              <a:rPr lang="en-US" sz="2000" dirty="0" smtClean="0">
                <a:latin typeface="Calibri" panose="020F0502020204030204" pitchFamily="34" charset="0"/>
                <a:cs typeface="Calibri" panose="020F0502020204030204" pitchFamily="34" charset="0"/>
              </a:rPr>
              <a:t>AP agents with some support of private consultants); </a:t>
            </a:r>
            <a:r>
              <a:rPr lang="en-US" sz="2000" dirty="0">
                <a:latin typeface="Calibri" panose="020F0502020204030204" pitchFamily="34" charset="0"/>
                <a:cs typeface="Calibri" panose="020F0502020204030204" pitchFamily="34" charset="0"/>
              </a:rPr>
              <a:t>to carry out the analysis and evaluation of the attributions, competences, administrative structures, main administrative procedures and </a:t>
            </a:r>
            <a:r>
              <a:rPr lang="en-US" sz="2000" dirty="0" smtClean="0">
                <a:latin typeface="Calibri" panose="020F0502020204030204" pitchFamily="34" charset="0"/>
                <a:cs typeface="Calibri" panose="020F0502020204030204" pitchFamily="34" charset="0"/>
              </a:rPr>
              <a:t>resources </a:t>
            </a:r>
            <a:r>
              <a:rPr lang="en-US" sz="2000" dirty="0">
                <a:latin typeface="Calibri" panose="020F0502020204030204" pitchFamily="34" charset="0"/>
                <a:cs typeface="Calibri" panose="020F0502020204030204" pitchFamily="34" charset="0"/>
              </a:rPr>
              <a:t>assigned to the ministry and to present a report </a:t>
            </a:r>
            <a:r>
              <a:rPr lang="en-US" sz="2000" dirty="0" smtClean="0">
                <a:latin typeface="Calibri" panose="020F0502020204030204" pitchFamily="34" charset="0"/>
                <a:cs typeface="Calibri" panose="020F0502020204030204" pitchFamily="34" charset="0"/>
              </a:rPr>
              <a:t>to the Technical </a:t>
            </a:r>
            <a:r>
              <a:rPr lang="en-US" sz="2000" dirty="0" err="1" smtClean="0">
                <a:latin typeface="Calibri" panose="020F0502020204030204" pitchFamily="34" charset="0"/>
                <a:cs typeface="Calibri" panose="020F0502020204030204" pitchFamily="34" charset="0"/>
              </a:rPr>
              <a:t>Comission</a:t>
            </a:r>
            <a:r>
              <a:rPr lang="en-US" sz="2000" dirty="0" smtClean="0">
                <a:latin typeface="Calibri" panose="020F0502020204030204" pitchFamily="34" charset="0"/>
                <a:cs typeface="Calibri" panose="020F0502020204030204" pitchFamily="34" charset="0"/>
              </a:rPr>
              <a:t> with </a:t>
            </a:r>
            <a:r>
              <a:rPr lang="en-US" sz="2000" dirty="0">
                <a:latin typeface="Calibri" panose="020F0502020204030204" pitchFamily="34" charset="0"/>
                <a:cs typeface="Calibri" panose="020F0502020204030204" pitchFamily="34" charset="0"/>
              </a:rPr>
              <a:t>proposals for </a:t>
            </a:r>
            <a:r>
              <a:rPr lang="en-US" sz="2000" dirty="0" smtClean="0">
                <a:latin typeface="Calibri" panose="020F0502020204030204" pitchFamily="34" charset="0"/>
                <a:cs typeface="Calibri" panose="020F0502020204030204" pitchFamily="34" charset="0"/>
              </a:rPr>
              <a:t>restructuring.</a:t>
            </a:r>
            <a:endParaRPr lang="en-US" sz="20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9384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1052736"/>
            <a:ext cx="7992888" cy="4847481"/>
          </a:xfrm>
          <a:prstGeom prst="rect">
            <a:avLst/>
          </a:prstGeom>
        </p:spPr>
        <p:txBody>
          <a:bodyPr wrap="square">
            <a:spAutoFit/>
          </a:bodyPr>
          <a:lstStyle/>
          <a:p>
            <a:pPr marL="92075" algn="just"/>
            <a:r>
              <a:rPr lang="en-US" sz="2200" dirty="0" smtClean="0">
                <a:latin typeface="Calibri" panose="020F0502020204030204" pitchFamily="34" charset="0"/>
                <a:cs typeface="Calibri" panose="020F0502020204030204" pitchFamily="34" charset="0"/>
              </a:rPr>
              <a:t>Progressive </a:t>
            </a:r>
            <a:r>
              <a:rPr lang="en-US" sz="2200" dirty="0">
                <a:latin typeface="Calibri" panose="020F0502020204030204" pitchFamily="34" charset="0"/>
                <a:cs typeface="Calibri" panose="020F0502020204030204" pitchFamily="34" charset="0"/>
              </a:rPr>
              <a:t>concentration of </a:t>
            </a:r>
            <a:r>
              <a:rPr lang="en-US" sz="2200" b="1" dirty="0">
                <a:latin typeface="Calibri" panose="020F0502020204030204" pitchFamily="34" charset="0"/>
                <a:cs typeface="Calibri" panose="020F0502020204030204" pitchFamily="34" charset="0"/>
              </a:rPr>
              <a:t>common activities</a:t>
            </a:r>
            <a:r>
              <a:rPr lang="en-US" sz="2200" dirty="0">
                <a:latin typeface="Calibri" panose="020F0502020204030204" pitchFamily="34" charset="0"/>
                <a:cs typeface="Calibri" panose="020F0502020204030204" pitchFamily="34" charset="0"/>
              </a:rPr>
              <a:t>, in particular within the General </a:t>
            </a:r>
            <a:r>
              <a:rPr lang="en-US" sz="2200" dirty="0" smtClean="0">
                <a:latin typeface="Calibri" panose="020F0502020204030204" pitchFamily="34" charset="0"/>
                <a:cs typeface="Calibri" panose="020F0502020204030204" pitchFamily="34" charset="0"/>
              </a:rPr>
              <a:t>Secretariats (</a:t>
            </a:r>
            <a:r>
              <a:rPr lang="en-GB" altLang="pt-PT" sz="2200" dirty="0">
                <a:latin typeface="Calibri" panose="020F0502020204030204" pitchFamily="34" charset="0"/>
                <a:cs typeface="Calibri" panose="020F0502020204030204" pitchFamily="34" charset="0"/>
              </a:rPr>
              <a:t>General </a:t>
            </a:r>
            <a:r>
              <a:rPr lang="en-GB" altLang="pt-PT" sz="2200" dirty="0" smtClean="0">
                <a:latin typeface="Calibri" panose="020F0502020204030204" pitchFamily="34" charset="0"/>
                <a:cs typeface="Calibri" panose="020F0502020204030204" pitchFamily="34" charset="0"/>
              </a:rPr>
              <a:t>Office</a:t>
            </a:r>
            <a:r>
              <a:rPr lang="en-GB" altLang="pt-PT" sz="2200" b="1" dirty="0" smtClean="0">
                <a:latin typeface="Calibri" panose="020F0502020204030204" pitchFamily="34" charset="0"/>
                <a:cs typeface="Calibri" panose="020F0502020204030204" pitchFamily="34" charset="0"/>
              </a:rPr>
              <a:t>)</a:t>
            </a:r>
            <a:r>
              <a:rPr lang="en-US" sz="2200" dirty="0" smtClean="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or in autonomous entities in areas such as</a:t>
            </a:r>
            <a:r>
              <a:rPr lang="en-US" sz="2200" dirty="0" smtClean="0">
                <a:latin typeface="Calibri" panose="020F0502020204030204" pitchFamily="34" charset="0"/>
                <a:cs typeface="Calibri" panose="020F0502020204030204" pitchFamily="34" charset="0"/>
              </a:rPr>
              <a:t>:</a:t>
            </a:r>
          </a:p>
          <a:p>
            <a:pPr marL="715963" indent="-185738" algn="just" defTabSz="490538">
              <a:spcBef>
                <a:spcPts val="600"/>
              </a:spcBef>
            </a:pPr>
            <a:endParaRPr lang="en-US" sz="2200" dirty="0" smtClean="0">
              <a:latin typeface="Calibri" panose="020F0502020204030204" pitchFamily="34" charset="0"/>
              <a:cs typeface="Calibri" panose="020F0502020204030204" pitchFamily="34" charset="0"/>
            </a:endParaRPr>
          </a:p>
          <a:p>
            <a:pPr marL="715963" indent="-358775" defTabSz="490538">
              <a:spcBef>
                <a:spcPts val="600"/>
              </a:spcBef>
            </a:pPr>
            <a:r>
              <a:rPr lang="en-US" sz="2200" dirty="0" smtClean="0">
                <a:latin typeface="Calibri" panose="020F0502020204030204" pitchFamily="34" charset="0"/>
                <a:cs typeface="Calibri" panose="020F0502020204030204" pitchFamily="34" charset="0"/>
              </a:rPr>
              <a:t>a</a:t>
            </a:r>
            <a:r>
              <a:rPr lang="en-US" sz="2200" dirty="0">
                <a:latin typeface="Calibri" panose="020F0502020204030204" pitchFamily="34" charset="0"/>
                <a:cs typeface="Calibri" panose="020F0502020204030204" pitchFamily="34" charset="0"/>
              </a:rPr>
              <a:t>) budget management, financial, asset and cost </a:t>
            </a:r>
            <a:r>
              <a:rPr lang="en-US" sz="2200" dirty="0" smtClean="0">
                <a:latin typeface="Calibri" panose="020F0502020204030204" pitchFamily="34" charset="0"/>
                <a:cs typeface="Calibri" panose="020F0502020204030204" pitchFamily="34" charset="0"/>
              </a:rPr>
              <a:t>accounting;</a:t>
            </a:r>
          </a:p>
          <a:p>
            <a:pPr marL="715963" indent="-358775" defTabSz="490538">
              <a:spcBef>
                <a:spcPts val="600"/>
              </a:spcBef>
            </a:pPr>
            <a:r>
              <a:rPr lang="en-US" sz="2200" dirty="0" smtClean="0">
                <a:latin typeface="Calibri" panose="020F0502020204030204" pitchFamily="34" charset="0"/>
                <a:cs typeface="Calibri" panose="020F0502020204030204" pitchFamily="34" charset="0"/>
              </a:rPr>
              <a:t>b</a:t>
            </a:r>
            <a:r>
              <a:rPr lang="en-US" sz="2200" dirty="0">
                <a:latin typeface="Calibri" panose="020F0502020204030204" pitchFamily="34" charset="0"/>
                <a:cs typeface="Calibri" panose="020F0502020204030204" pitchFamily="34" charset="0"/>
              </a:rPr>
              <a:t>) Recruitment and </a:t>
            </a:r>
            <a:r>
              <a:rPr lang="en-US" sz="2200" dirty="0" smtClean="0">
                <a:latin typeface="Calibri" panose="020F0502020204030204" pitchFamily="34" charset="0"/>
                <a:cs typeface="Calibri" panose="020F0502020204030204" pitchFamily="34" charset="0"/>
              </a:rPr>
              <a:t>human resources management;</a:t>
            </a:r>
          </a:p>
          <a:p>
            <a:pPr marL="715963" indent="-358775" defTabSz="490538">
              <a:spcBef>
                <a:spcPts val="600"/>
              </a:spcBef>
            </a:pPr>
            <a:r>
              <a:rPr lang="en-US" sz="2200" dirty="0">
                <a:latin typeface="Calibri" panose="020F0502020204030204" pitchFamily="34" charset="0"/>
                <a:cs typeface="Calibri" panose="020F0502020204030204" pitchFamily="34" charset="0"/>
              </a:rPr>
              <a:t>c</a:t>
            </a:r>
            <a:r>
              <a:rPr lang="en-US" sz="2200" dirty="0" smtClean="0">
                <a:latin typeface="Calibri" panose="020F0502020204030204" pitchFamily="34" charset="0"/>
                <a:cs typeface="Calibri" panose="020F0502020204030204" pitchFamily="34" charset="0"/>
              </a:rPr>
              <a:t>) Information </a:t>
            </a:r>
            <a:r>
              <a:rPr lang="en-US" sz="2200" dirty="0">
                <a:latin typeface="Calibri" panose="020F0502020204030204" pitchFamily="34" charset="0"/>
                <a:cs typeface="Calibri" panose="020F0502020204030204" pitchFamily="34" charset="0"/>
              </a:rPr>
              <a:t>and communications technology (ICT</a:t>
            </a:r>
            <a:r>
              <a:rPr lang="en-US" sz="2200" dirty="0" smtClean="0">
                <a:latin typeface="Calibri" panose="020F0502020204030204" pitchFamily="34" charset="0"/>
                <a:cs typeface="Calibri" panose="020F0502020204030204" pitchFamily="34" charset="0"/>
              </a:rPr>
              <a:t>);</a:t>
            </a:r>
          </a:p>
          <a:p>
            <a:pPr marL="715963" indent="-358775" defTabSz="490538">
              <a:spcBef>
                <a:spcPts val="600"/>
              </a:spcBef>
            </a:pPr>
            <a:r>
              <a:rPr lang="en-US" sz="2200" dirty="0">
                <a:latin typeface="Calibri" panose="020F0502020204030204" pitchFamily="34" charset="0"/>
                <a:cs typeface="Calibri" panose="020F0502020204030204" pitchFamily="34" charset="0"/>
              </a:rPr>
              <a:t>d</a:t>
            </a:r>
            <a:r>
              <a:rPr lang="en-US" sz="2200" dirty="0" smtClean="0">
                <a:latin typeface="Calibri" panose="020F0502020204030204" pitchFamily="34" charset="0"/>
                <a:cs typeface="Calibri" panose="020F0502020204030204" pitchFamily="34" charset="0"/>
              </a:rPr>
              <a:t>) Real </a:t>
            </a:r>
            <a:r>
              <a:rPr lang="en-US" sz="2200" dirty="0">
                <a:latin typeface="Calibri" panose="020F0502020204030204" pitchFamily="34" charset="0"/>
                <a:cs typeface="Calibri" panose="020F0502020204030204" pitchFamily="34" charset="0"/>
              </a:rPr>
              <a:t>estate management and fleet </a:t>
            </a:r>
            <a:r>
              <a:rPr lang="en-US" sz="2200" dirty="0" smtClean="0">
                <a:latin typeface="Calibri" panose="020F0502020204030204" pitchFamily="34" charset="0"/>
                <a:cs typeface="Calibri" panose="020F0502020204030204" pitchFamily="34" charset="0"/>
              </a:rPr>
              <a:t>management;</a:t>
            </a:r>
            <a:endParaRPr lang="en-US" sz="2200" dirty="0">
              <a:latin typeface="Calibri" panose="020F0502020204030204" pitchFamily="34" charset="0"/>
              <a:cs typeface="Calibri" panose="020F0502020204030204" pitchFamily="34" charset="0"/>
            </a:endParaRPr>
          </a:p>
          <a:p>
            <a:pPr marL="715963" indent="-358775" defTabSz="490538">
              <a:spcBef>
                <a:spcPts val="600"/>
              </a:spcBef>
            </a:pPr>
            <a:r>
              <a:rPr lang="en-US" sz="2200" dirty="0" smtClean="0">
                <a:latin typeface="Calibri" panose="020F0502020204030204" pitchFamily="34" charset="0"/>
                <a:cs typeface="Calibri" panose="020F0502020204030204" pitchFamily="34" charset="0"/>
              </a:rPr>
              <a:t>e) </a:t>
            </a:r>
            <a:r>
              <a:rPr lang="en-US" sz="2200" dirty="0">
                <a:latin typeface="Calibri" panose="020F0502020204030204" pitchFamily="34" charset="0"/>
                <a:cs typeface="Calibri" panose="020F0502020204030204" pitchFamily="34" charset="0"/>
              </a:rPr>
              <a:t>Negotiation and acquisition of </a:t>
            </a:r>
            <a:r>
              <a:rPr lang="en-US" sz="2200" dirty="0" smtClean="0">
                <a:latin typeface="Calibri" panose="020F0502020204030204" pitchFamily="34" charset="0"/>
                <a:cs typeface="Calibri" panose="020F0502020204030204" pitchFamily="34" charset="0"/>
              </a:rPr>
              <a:t>goods/services (procurement);</a:t>
            </a:r>
          </a:p>
          <a:p>
            <a:pPr marL="715963" indent="-358775" defTabSz="490538">
              <a:spcBef>
                <a:spcPts val="600"/>
              </a:spcBef>
            </a:pPr>
            <a:r>
              <a:rPr lang="en-US" sz="2200" dirty="0" smtClean="0">
                <a:latin typeface="Calibri" panose="020F0502020204030204" pitchFamily="34" charset="0"/>
                <a:cs typeface="Calibri" panose="020F0502020204030204" pitchFamily="34" charset="0"/>
              </a:rPr>
              <a:t>f</a:t>
            </a:r>
            <a:r>
              <a:rPr lang="en-US" sz="2200" dirty="0">
                <a:latin typeface="Calibri" panose="020F0502020204030204" pitchFamily="34" charset="0"/>
                <a:cs typeface="Calibri" panose="020F0502020204030204" pitchFamily="34" charset="0"/>
              </a:rPr>
              <a:t>) Treatment and preservation of </a:t>
            </a:r>
            <a:r>
              <a:rPr lang="en-US" sz="2200" dirty="0" smtClean="0">
                <a:latin typeface="Calibri" panose="020F0502020204030204" pitchFamily="34" charset="0"/>
                <a:cs typeface="Calibri" panose="020F0502020204030204" pitchFamily="34" charset="0"/>
              </a:rPr>
              <a:t>documentation;</a:t>
            </a:r>
          </a:p>
          <a:p>
            <a:pPr marL="715963" indent="-358775" defTabSz="490538">
              <a:spcBef>
                <a:spcPts val="600"/>
              </a:spcBef>
            </a:pPr>
            <a:r>
              <a:rPr lang="en-US" sz="2200" dirty="0" smtClean="0">
                <a:latin typeface="Calibri" panose="020F0502020204030204" pitchFamily="34" charset="0"/>
                <a:cs typeface="Calibri" panose="020F0502020204030204" pitchFamily="34" charset="0"/>
              </a:rPr>
              <a:t>g) </a:t>
            </a:r>
            <a:r>
              <a:rPr lang="en-US" sz="2200" dirty="0">
                <a:latin typeface="Calibri" panose="020F0502020204030204" pitchFamily="34" charset="0"/>
                <a:cs typeface="Calibri" panose="020F0502020204030204" pitchFamily="34" charset="0"/>
              </a:rPr>
              <a:t>Legal </a:t>
            </a:r>
            <a:r>
              <a:rPr lang="en-US" sz="2200" dirty="0" smtClean="0">
                <a:latin typeface="Calibri" panose="020F0502020204030204" pitchFamily="34" charset="0"/>
                <a:cs typeface="Calibri" panose="020F0502020204030204" pitchFamily="34" charset="0"/>
              </a:rPr>
              <a:t>support;</a:t>
            </a:r>
          </a:p>
          <a:p>
            <a:pPr marL="715963" indent="-358775" defTabSz="490538">
              <a:spcBef>
                <a:spcPts val="600"/>
              </a:spcBef>
            </a:pPr>
            <a:r>
              <a:rPr lang="en-US" sz="2200" dirty="0" smtClean="0">
                <a:latin typeface="Calibri" panose="020F0502020204030204" pitchFamily="34" charset="0"/>
                <a:cs typeface="Calibri" panose="020F0502020204030204" pitchFamily="34" charset="0"/>
              </a:rPr>
              <a:t>h) </a:t>
            </a:r>
            <a:r>
              <a:rPr lang="en-US" sz="2200" dirty="0">
                <a:latin typeface="Calibri" panose="020F0502020204030204" pitchFamily="34" charset="0"/>
                <a:cs typeface="Calibri" panose="020F0502020204030204" pitchFamily="34" charset="0"/>
              </a:rPr>
              <a:t>Security and cleaning services</a:t>
            </a:r>
            <a:r>
              <a:rPr lang="en-US" sz="2200" dirty="0" smtClean="0">
                <a:latin typeface="Calibri" panose="020F0502020204030204" pitchFamily="34" charset="0"/>
                <a:cs typeface="Calibri" panose="020F0502020204030204" pitchFamily="34" charset="0"/>
              </a:rPr>
              <a:t>.</a:t>
            </a:r>
            <a:endParaRPr lang="pt-PT" sz="2200" i="1" dirty="0" smtClean="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12</a:t>
            </a:fld>
            <a:endParaRPr lang="en-US" dirty="0">
              <a:solidFill>
                <a:prstClr val="black"/>
              </a:solidFill>
            </a:endParaRPr>
          </a:p>
        </p:txBody>
      </p:sp>
      <p:sp>
        <p:nvSpPr>
          <p:cNvPr id="3" name="Rectangle 2"/>
          <p:cNvSpPr/>
          <p:nvPr/>
        </p:nvSpPr>
        <p:spPr>
          <a:xfrm>
            <a:off x="1001156" y="333817"/>
            <a:ext cx="3930884" cy="430887"/>
          </a:xfrm>
          <a:prstGeom prst="rect">
            <a:avLst/>
          </a:prstGeom>
        </p:spPr>
        <p:txBody>
          <a:bodyPr wrap="none">
            <a:spAutoFit/>
          </a:bodyPr>
          <a:lstStyle/>
          <a:p>
            <a:pPr marL="357188" indent="-265113" algn="just"/>
            <a:r>
              <a:rPr lang="en-US" sz="2200" b="1" dirty="0">
                <a:latin typeface="Calibri" panose="020F0502020204030204" pitchFamily="34" charset="0"/>
                <a:cs typeface="Calibri" panose="020F0502020204030204" pitchFamily="34" charset="0"/>
              </a:rPr>
              <a:t>SPECIAL FOCUS OF THE TEAMS:</a:t>
            </a:r>
          </a:p>
        </p:txBody>
      </p:sp>
    </p:spTree>
    <p:extLst>
      <p:ext uri="{BB962C8B-B14F-4D97-AF65-F5344CB8AC3E}">
        <p14:creationId xmlns:p14="http://schemas.microsoft.com/office/powerpoint/2010/main" val="254537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980728"/>
            <a:ext cx="8064896" cy="5262979"/>
          </a:xfrm>
          <a:prstGeom prst="rect">
            <a:avLst/>
          </a:prstGeom>
        </p:spPr>
        <p:txBody>
          <a:bodyPr wrap="square">
            <a:spAutoFit/>
          </a:bodyPr>
          <a:lstStyle/>
          <a:p>
            <a:r>
              <a:rPr lang="en-US" sz="2200" b="1" dirty="0" smtClean="0">
                <a:latin typeface="Calibri" panose="020F0502020204030204" pitchFamily="34" charset="0"/>
                <a:cs typeface="Calibri" panose="020F0502020204030204" pitchFamily="34" charset="0"/>
              </a:rPr>
              <a:t>Objectives </a:t>
            </a:r>
            <a:r>
              <a:rPr lang="en-US" sz="2200" b="1" dirty="0">
                <a:latin typeface="Calibri" panose="020F0502020204030204" pitchFamily="34" charset="0"/>
                <a:cs typeface="Calibri" panose="020F0502020204030204" pitchFamily="34" charset="0"/>
              </a:rPr>
              <a:t>of sharing common </a:t>
            </a:r>
            <a:r>
              <a:rPr lang="en-US" sz="2200" b="1" dirty="0" smtClean="0">
                <a:latin typeface="Calibri" panose="020F0502020204030204" pitchFamily="34" charset="0"/>
                <a:cs typeface="Calibri" panose="020F0502020204030204" pitchFamily="34" charset="0"/>
              </a:rPr>
              <a:t>activities:</a:t>
            </a:r>
            <a:endParaRPr lang="en-US" sz="2200" b="1" dirty="0">
              <a:latin typeface="Calibri" panose="020F0502020204030204" pitchFamily="34" charset="0"/>
              <a:cs typeface="Calibri" panose="020F0502020204030204" pitchFamily="34" charset="0"/>
            </a:endParaRPr>
          </a:p>
          <a:p>
            <a:pPr marL="457200" indent="-271463" algn="just">
              <a:lnSpc>
                <a:spcPts val="2200"/>
              </a:lnSpc>
              <a:spcBef>
                <a:spcPts val="600"/>
              </a:spcBef>
              <a:buFont typeface="+mj-lt"/>
              <a:buAutoNum type="alphaLcParenR"/>
            </a:pPr>
            <a:r>
              <a:rPr lang="en-US" sz="2100" dirty="0" smtClean="0">
                <a:latin typeface="Calibri" panose="020F0502020204030204" pitchFamily="34" charset="0"/>
                <a:cs typeface="Calibri" panose="020F0502020204030204" pitchFamily="34" charset="0"/>
              </a:rPr>
              <a:t>The </a:t>
            </a:r>
            <a:r>
              <a:rPr lang="en-US" sz="2100" dirty="0">
                <a:latin typeface="Calibri" panose="020F0502020204030204" pitchFamily="34" charset="0"/>
                <a:cs typeface="Calibri" panose="020F0502020204030204" pitchFamily="34" charset="0"/>
              </a:rPr>
              <a:t>concentration of resources management and administration procedures, in each ministry, groups of ministries or sector;</a:t>
            </a:r>
          </a:p>
          <a:p>
            <a:pPr marL="457200" indent="-271463" algn="just">
              <a:lnSpc>
                <a:spcPts val="2200"/>
              </a:lnSpc>
              <a:spcBef>
                <a:spcPts val="600"/>
              </a:spcBef>
              <a:buFont typeface="+mj-lt"/>
              <a:buAutoNum type="alphaLcParenR"/>
            </a:pPr>
            <a:r>
              <a:rPr lang="en-US" sz="2100" dirty="0" smtClean="0">
                <a:latin typeface="Calibri" panose="020F0502020204030204" pitchFamily="34" charset="0"/>
                <a:cs typeface="Calibri" panose="020F0502020204030204" pitchFamily="34" charset="0"/>
              </a:rPr>
              <a:t>The </a:t>
            </a:r>
            <a:r>
              <a:rPr lang="en-US" sz="2100" dirty="0">
                <a:latin typeface="Calibri" panose="020F0502020204030204" pitchFamily="34" charset="0"/>
                <a:cs typeface="Calibri" panose="020F0502020204030204" pitchFamily="34" charset="0"/>
              </a:rPr>
              <a:t>specialization of </a:t>
            </a:r>
            <a:r>
              <a:rPr lang="en-US" sz="2100" dirty="0" smtClean="0">
                <a:latin typeface="Calibri" panose="020F0502020204030204" pitchFamily="34" charset="0"/>
                <a:cs typeface="Calibri" panose="020F0502020204030204" pitchFamily="34" charset="0"/>
              </a:rPr>
              <a:t>the entities </a:t>
            </a:r>
            <a:r>
              <a:rPr lang="en-US" sz="2100" dirty="0">
                <a:latin typeface="Calibri" panose="020F0502020204030204" pitchFamily="34" charset="0"/>
                <a:cs typeface="Calibri" panose="020F0502020204030204" pitchFamily="34" charset="0"/>
              </a:rPr>
              <a:t>and their personnel;</a:t>
            </a:r>
          </a:p>
          <a:p>
            <a:pPr marL="457200" indent="-271463" algn="just">
              <a:lnSpc>
                <a:spcPts val="2200"/>
              </a:lnSpc>
              <a:spcBef>
                <a:spcPts val="600"/>
              </a:spcBef>
              <a:buFont typeface="+mj-lt"/>
              <a:buAutoNum type="alphaLcParenR"/>
            </a:pPr>
            <a:r>
              <a:rPr lang="en-US" sz="2100" dirty="0" smtClean="0">
                <a:latin typeface="Calibri" panose="020F0502020204030204" pitchFamily="34" charset="0"/>
                <a:cs typeface="Calibri" panose="020F0502020204030204" pitchFamily="34" charset="0"/>
              </a:rPr>
              <a:t>The </a:t>
            </a:r>
            <a:r>
              <a:rPr lang="en-US" sz="2100" dirty="0">
                <a:latin typeface="Calibri" panose="020F0502020204030204" pitchFamily="34" charset="0"/>
                <a:cs typeface="Calibri" panose="020F0502020204030204" pitchFamily="34" charset="0"/>
              </a:rPr>
              <a:t>orientation of the </a:t>
            </a:r>
            <a:r>
              <a:rPr lang="en-US" sz="2100" dirty="0" smtClean="0">
                <a:latin typeface="Calibri" panose="020F0502020204030204" pitchFamily="34" charset="0"/>
                <a:cs typeface="Calibri" panose="020F0502020204030204" pitchFamily="34" charset="0"/>
              </a:rPr>
              <a:t>entities </a:t>
            </a:r>
            <a:r>
              <a:rPr lang="en-US" sz="2100" dirty="0">
                <a:latin typeface="Calibri" panose="020F0502020204030204" pitchFamily="34" charset="0"/>
                <a:cs typeface="Calibri" panose="020F0502020204030204" pitchFamily="34" charset="0"/>
              </a:rPr>
              <a:t>to </a:t>
            </a:r>
            <a:r>
              <a:rPr lang="en-US" sz="2100" dirty="0" smtClean="0">
                <a:latin typeface="Calibri" panose="020F0502020204030204" pitchFamily="34" charset="0"/>
                <a:cs typeface="Calibri" panose="020F0502020204030204" pitchFamily="34" charset="0"/>
              </a:rPr>
              <a:t>its </a:t>
            </a:r>
            <a:r>
              <a:rPr lang="en-US" sz="2100" dirty="0">
                <a:latin typeface="Calibri" panose="020F0502020204030204" pitchFamily="34" charset="0"/>
                <a:cs typeface="Calibri" panose="020F0502020204030204" pitchFamily="34" charset="0"/>
              </a:rPr>
              <a:t>“core business”;</a:t>
            </a:r>
          </a:p>
          <a:p>
            <a:pPr marL="457200" indent="-271463" algn="just">
              <a:lnSpc>
                <a:spcPts val="2200"/>
              </a:lnSpc>
              <a:spcBef>
                <a:spcPts val="600"/>
              </a:spcBef>
              <a:buFont typeface="+mj-lt"/>
              <a:buAutoNum type="alphaLcParenR"/>
            </a:pPr>
            <a:r>
              <a:rPr lang="en-US" sz="2100" dirty="0">
                <a:latin typeface="Calibri" panose="020F0502020204030204" pitchFamily="34" charset="0"/>
                <a:cs typeface="Calibri" panose="020F0502020204030204" pitchFamily="34" charset="0"/>
              </a:rPr>
              <a:t>R</a:t>
            </a:r>
            <a:r>
              <a:rPr lang="en-US" sz="2100" dirty="0" smtClean="0">
                <a:latin typeface="Calibri" panose="020F0502020204030204" pitchFamily="34" charset="0"/>
                <a:cs typeface="Calibri" panose="020F0502020204030204" pitchFamily="34" charset="0"/>
              </a:rPr>
              <a:t>eduction </a:t>
            </a:r>
            <a:r>
              <a:rPr lang="en-US" sz="2100" dirty="0">
                <a:latin typeface="Calibri" panose="020F0502020204030204" pitchFamily="34" charset="0"/>
                <a:cs typeface="Calibri" panose="020F0502020204030204" pitchFamily="34" charset="0"/>
              </a:rPr>
              <a:t>of structures and resources involved in support activities.</a:t>
            </a:r>
          </a:p>
          <a:p>
            <a:pPr marL="457200" indent="-271463" algn="just">
              <a:lnSpc>
                <a:spcPts val="2200"/>
              </a:lnSpc>
              <a:spcBef>
                <a:spcPts val="600"/>
              </a:spcBef>
              <a:buFont typeface="+mj-lt"/>
              <a:buAutoNum type="alphaLcParenR"/>
            </a:pPr>
            <a:r>
              <a:rPr lang="en-US" sz="2100" dirty="0" smtClean="0">
                <a:latin typeface="Calibri" panose="020F0502020204030204" pitchFamily="34" charset="0"/>
                <a:cs typeface="Calibri" panose="020F0502020204030204" pitchFamily="34" charset="0"/>
              </a:rPr>
              <a:t>Promoting </a:t>
            </a:r>
            <a:r>
              <a:rPr lang="en-US" sz="2100" dirty="0">
                <a:latin typeface="Calibri" panose="020F0502020204030204" pitchFamily="34" charset="0"/>
                <a:cs typeface="Calibri" panose="020F0502020204030204" pitchFamily="34" charset="0"/>
              </a:rPr>
              <a:t>competition by promoting a "supplier/customer" </a:t>
            </a:r>
            <a:r>
              <a:rPr lang="en-US" sz="2100" dirty="0" smtClean="0">
                <a:latin typeface="Calibri" panose="020F0502020204030204" pitchFamily="34" charset="0"/>
                <a:cs typeface="Calibri" panose="020F0502020204030204" pitchFamily="34" charset="0"/>
              </a:rPr>
              <a:t>approach.</a:t>
            </a:r>
            <a:endParaRPr lang="en-US" sz="21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a:p>
            <a:r>
              <a:rPr lang="en-US" sz="2200" b="1" dirty="0">
                <a:latin typeface="Calibri" panose="020F0502020204030204" pitchFamily="34" charset="0"/>
                <a:cs typeface="Calibri" panose="020F0502020204030204" pitchFamily="34" charset="0"/>
              </a:rPr>
              <a:t>Principles to be fulfilled by </a:t>
            </a:r>
            <a:r>
              <a:rPr lang="en-US" sz="2200" b="1" dirty="0" smtClean="0">
                <a:latin typeface="Calibri" panose="020F0502020204030204" pitchFamily="34" charset="0"/>
                <a:cs typeface="Calibri" panose="020F0502020204030204" pitchFamily="34" charset="0"/>
              </a:rPr>
              <a:t>shared services entities:</a:t>
            </a:r>
            <a:endParaRPr lang="en-US" sz="2200" b="1" dirty="0">
              <a:latin typeface="Calibri" panose="020F0502020204030204" pitchFamily="34" charset="0"/>
              <a:cs typeface="Calibri" panose="020F0502020204030204" pitchFamily="34" charset="0"/>
            </a:endParaRPr>
          </a:p>
          <a:p>
            <a:pPr marL="450850" indent="-273050" algn="just">
              <a:lnSpc>
                <a:spcPts val="2200"/>
              </a:lnSpc>
              <a:spcBef>
                <a:spcPts val="600"/>
              </a:spcBef>
              <a:buFont typeface="+mj-lt"/>
              <a:buAutoNum type="alphaLcParenR"/>
            </a:pPr>
            <a:r>
              <a:rPr lang="en-US" sz="2100" dirty="0" smtClean="0">
                <a:latin typeface="Calibri" panose="020F0502020204030204" pitchFamily="34" charset="0"/>
                <a:cs typeface="Calibri" panose="020F0502020204030204" pitchFamily="34" charset="0"/>
              </a:rPr>
              <a:t>Maintenance </a:t>
            </a:r>
            <a:r>
              <a:rPr lang="en-US" sz="2100" dirty="0">
                <a:latin typeface="Calibri" panose="020F0502020204030204" pitchFamily="34" charset="0"/>
                <a:cs typeface="Calibri" panose="020F0502020204030204" pitchFamily="34" charset="0"/>
              </a:rPr>
              <a:t>in the “customer” </a:t>
            </a:r>
            <a:r>
              <a:rPr lang="en-US" sz="2100" dirty="0" smtClean="0">
                <a:latin typeface="Calibri" panose="020F0502020204030204" pitchFamily="34" charset="0"/>
                <a:cs typeface="Calibri" panose="020F0502020204030204" pitchFamily="34" charset="0"/>
              </a:rPr>
              <a:t>of management </a:t>
            </a:r>
            <a:r>
              <a:rPr lang="en-US" sz="2100" dirty="0">
                <a:latin typeface="Calibri" panose="020F0502020204030204" pitchFamily="34" charset="0"/>
                <a:cs typeface="Calibri" panose="020F0502020204030204" pitchFamily="34" charset="0"/>
              </a:rPr>
              <a:t>decisions;</a:t>
            </a:r>
          </a:p>
          <a:p>
            <a:pPr marL="450850" indent="-273050" algn="just">
              <a:lnSpc>
                <a:spcPts val="2200"/>
              </a:lnSpc>
              <a:spcBef>
                <a:spcPts val="600"/>
              </a:spcBef>
              <a:buFont typeface="+mj-lt"/>
              <a:buAutoNum type="alphaLcParenR"/>
            </a:pPr>
            <a:r>
              <a:rPr lang="en-US" sz="2100" dirty="0" smtClean="0">
                <a:latin typeface="Calibri" panose="020F0502020204030204" pitchFamily="34" charset="0"/>
                <a:cs typeface="Calibri" panose="020F0502020204030204" pitchFamily="34" charset="0"/>
              </a:rPr>
              <a:t>Design </a:t>
            </a:r>
            <a:r>
              <a:rPr lang="en-US" sz="2100" dirty="0">
                <a:latin typeface="Calibri" panose="020F0502020204030204" pitchFamily="34" charset="0"/>
                <a:cs typeface="Calibri" panose="020F0502020204030204" pitchFamily="34" charset="0"/>
              </a:rPr>
              <a:t>of procedures for integration and optimization;</a:t>
            </a:r>
          </a:p>
          <a:p>
            <a:pPr marL="450850" indent="-273050" algn="just">
              <a:lnSpc>
                <a:spcPts val="2200"/>
              </a:lnSpc>
              <a:spcBef>
                <a:spcPts val="600"/>
              </a:spcBef>
              <a:buFont typeface="+mj-lt"/>
              <a:buAutoNum type="alphaLcParenR"/>
            </a:pPr>
            <a:r>
              <a:rPr lang="en-US" sz="2100" dirty="0" smtClean="0">
                <a:latin typeface="Calibri" panose="020F0502020204030204" pitchFamily="34" charset="0"/>
                <a:cs typeface="Calibri" panose="020F0502020204030204" pitchFamily="34" charset="0"/>
              </a:rPr>
              <a:t>Contracting </a:t>
            </a:r>
            <a:r>
              <a:rPr lang="en-US" sz="2100" dirty="0">
                <a:latin typeface="Calibri" panose="020F0502020204030204" pitchFamily="34" charset="0"/>
                <a:cs typeface="Calibri" panose="020F0502020204030204" pitchFamily="34" charset="0"/>
              </a:rPr>
              <a:t>relations/services with “customer”;</a:t>
            </a:r>
          </a:p>
          <a:p>
            <a:pPr marL="450850" indent="-273050" algn="just">
              <a:lnSpc>
                <a:spcPts val="2200"/>
              </a:lnSpc>
              <a:spcBef>
                <a:spcPts val="600"/>
              </a:spcBef>
              <a:buFont typeface="+mj-lt"/>
              <a:buAutoNum type="alphaLcParenR"/>
            </a:pPr>
            <a:r>
              <a:rPr lang="en-US" sz="2100" dirty="0" smtClean="0">
                <a:latin typeface="Calibri" panose="020F0502020204030204" pitchFamily="34" charset="0"/>
                <a:cs typeface="Calibri" panose="020F0502020204030204" pitchFamily="34" charset="0"/>
              </a:rPr>
              <a:t>Intensive </a:t>
            </a:r>
            <a:r>
              <a:rPr lang="en-US" sz="2100" dirty="0">
                <a:latin typeface="Calibri" panose="020F0502020204030204" pitchFamily="34" charset="0"/>
                <a:cs typeface="Calibri" panose="020F0502020204030204" pitchFamily="34" charset="0"/>
              </a:rPr>
              <a:t>use of </a:t>
            </a:r>
            <a:r>
              <a:rPr lang="en-US" sz="2100" dirty="0" smtClean="0">
                <a:latin typeface="Calibri" panose="020F0502020204030204" pitchFamily="34" charset="0"/>
                <a:cs typeface="Calibri" panose="020F0502020204030204" pitchFamily="34" charset="0"/>
              </a:rPr>
              <a:t>ICT;</a:t>
            </a:r>
            <a:endParaRPr lang="en-US" sz="2100" dirty="0">
              <a:latin typeface="Calibri" panose="020F0502020204030204" pitchFamily="34" charset="0"/>
              <a:cs typeface="Calibri" panose="020F0502020204030204" pitchFamily="34" charset="0"/>
            </a:endParaRPr>
          </a:p>
          <a:p>
            <a:pPr marL="450850" indent="-273050" algn="just">
              <a:lnSpc>
                <a:spcPts val="2200"/>
              </a:lnSpc>
              <a:spcBef>
                <a:spcPts val="600"/>
              </a:spcBef>
              <a:buFont typeface="+mj-lt"/>
              <a:buAutoNum type="alphaLcParenR"/>
            </a:pPr>
            <a:r>
              <a:rPr lang="en-US" sz="2100" dirty="0" smtClean="0">
                <a:latin typeface="Calibri" panose="020F0502020204030204" pitchFamily="34" charset="0"/>
                <a:cs typeface="Calibri" panose="020F0502020204030204" pitchFamily="34" charset="0"/>
              </a:rPr>
              <a:t>Implementation </a:t>
            </a:r>
            <a:r>
              <a:rPr lang="en-US" sz="2100" dirty="0">
                <a:latin typeface="Calibri" panose="020F0502020204030204" pitchFamily="34" charset="0"/>
                <a:cs typeface="Calibri" panose="020F0502020204030204" pitchFamily="34" charset="0"/>
              </a:rPr>
              <a:t>of cost accounting </a:t>
            </a:r>
            <a:r>
              <a:rPr lang="en-US" sz="2100" dirty="0" smtClean="0">
                <a:latin typeface="Calibri" panose="020F0502020204030204" pitchFamily="34" charset="0"/>
                <a:cs typeface="Calibri" panose="020F0502020204030204" pitchFamily="34" charset="0"/>
              </a:rPr>
              <a:t>to evaluate the </a:t>
            </a:r>
            <a:r>
              <a:rPr lang="en-US" sz="2100" dirty="0">
                <a:latin typeface="Calibri" panose="020F0502020204030204" pitchFamily="34" charset="0"/>
                <a:cs typeface="Calibri" panose="020F0502020204030204" pitchFamily="34" charset="0"/>
              </a:rPr>
              <a:t>results.</a:t>
            </a: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13</a:t>
            </a:fld>
            <a:endParaRPr lang="en-US" dirty="0">
              <a:solidFill>
                <a:prstClr val="black"/>
              </a:solidFill>
            </a:endParaRPr>
          </a:p>
        </p:txBody>
      </p:sp>
      <p:sp>
        <p:nvSpPr>
          <p:cNvPr id="6" name="Rectangle 5"/>
          <p:cNvSpPr/>
          <p:nvPr/>
        </p:nvSpPr>
        <p:spPr>
          <a:xfrm>
            <a:off x="899592" y="333817"/>
            <a:ext cx="4762073" cy="430887"/>
          </a:xfrm>
          <a:prstGeom prst="rect">
            <a:avLst/>
          </a:prstGeom>
        </p:spPr>
        <p:txBody>
          <a:bodyPr wrap="none">
            <a:spAutoFit/>
          </a:bodyPr>
          <a:lstStyle/>
          <a:p>
            <a:pPr marL="357188" indent="-265113" algn="just"/>
            <a:r>
              <a:rPr lang="en-US" sz="2200" b="1" dirty="0">
                <a:latin typeface="Calibri" panose="020F0502020204030204" pitchFamily="34" charset="0"/>
                <a:cs typeface="Calibri" panose="020F0502020204030204" pitchFamily="34" charset="0"/>
              </a:rPr>
              <a:t>SPECIAL FOCUS OF THE </a:t>
            </a:r>
            <a:r>
              <a:rPr lang="en-US" sz="2200" b="1" dirty="0" smtClean="0">
                <a:latin typeface="Calibri" panose="020F0502020204030204" pitchFamily="34" charset="0"/>
                <a:cs typeface="Calibri" panose="020F0502020204030204" pitchFamily="34" charset="0"/>
              </a:rPr>
              <a:t>TEAMS (cont.):</a:t>
            </a:r>
            <a:endParaRPr lang="en-US"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4803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3"/>
          <p:cNvSpPr>
            <a:spLocks noChangeArrowheads="1"/>
          </p:cNvSpPr>
          <p:nvPr/>
        </p:nvSpPr>
        <p:spPr bwMode="auto">
          <a:xfrm>
            <a:off x="1525773" y="1823979"/>
            <a:ext cx="7099300" cy="4378325"/>
          </a:xfrm>
          <a:prstGeom prst="triangle">
            <a:avLst>
              <a:gd name="adj" fmla="val 50000"/>
            </a:avLst>
          </a:prstGeom>
          <a:solidFill>
            <a:schemeClr val="accent1">
              <a:lumMod val="60000"/>
              <a:lumOff val="40000"/>
            </a:schemeClr>
          </a:solidFill>
          <a:ln>
            <a:noFill/>
          </a:ln>
          <a:effectLst/>
          <a:extLst/>
        </p:spPr>
        <p:txBody>
          <a:bodyPr anchor="ctr"/>
          <a:lstStyle/>
          <a:p>
            <a:pPr algn="ctr" defTabSz="914400" fontAlgn="base">
              <a:spcBef>
                <a:spcPct val="0"/>
              </a:spcBef>
              <a:spcAft>
                <a:spcPct val="0"/>
              </a:spcAft>
            </a:pPr>
            <a:endParaRPr lang="pt-PT" altLang="pt-PT" sz="2000" b="1" smtClean="0">
              <a:solidFill>
                <a:srgbClr val="990033"/>
              </a:solidFill>
              <a:latin typeface="Arial" panose="020B0604020202020204" pitchFamily="34" charset="0"/>
              <a:cs typeface="Arial" panose="020B0604020202020204" pitchFamily="34" charset="0"/>
            </a:endParaRPr>
          </a:p>
        </p:txBody>
      </p:sp>
      <p:sp>
        <p:nvSpPr>
          <p:cNvPr id="13" name="Rectangle 4"/>
          <p:cNvSpPr>
            <a:spLocks noChangeArrowheads="1"/>
          </p:cNvSpPr>
          <p:nvPr/>
        </p:nvSpPr>
        <p:spPr bwMode="auto">
          <a:xfrm>
            <a:off x="4422669" y="1916296"/>
            <a:ext cx="1340432"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fontAlgn="base">
              <a:spcBef>
                <a:spcPct val="30000"/>
              </a:spcBef>
              <a:spcAft>
                <a:spcPct val="25000"/>
              </a:spcAft>
              <a:buClr>
                <a:srgbClr val="660033"/>
              </a:buClr>
              <a:buFont typeface="Wingdings" panose="05000000000000000000" pitchFamily="2" charset="2"/>
              <a:buNone/>
            </a:pPr>
            <a:r>
              <a:rPr lang="pt-PT" altLang="pt-PT" sz="2000" b="1" dirty="0" smtClean="0">
                <a:solidFill>
                  <a:srgbClr val="990033"/>
                </a:solidFill>
                <a:latin typeface="Arial" panose="020B0604020202020204" pitchFamily="34" charset="0"/>
                <a:cs typeface="Arial" panose="020B0604020202020204" pitchFamily="34" charset="0"/>
              </a:rPr>
              <a:t>PUBLIC</a:t>
            </a:r>
          </a:p>
          <a:p>
            <a:pPr algn="ctr" defTabSz="914400" fontAlgn="base">
              <a:spcBef>
                <a:spcPct val="30000"/>
              </a:spcBef>
              <a:spcAft>
                <a:spcPct val="25000"/>
              </a:spcAft>
              <a:buClr>
                <a:srgbClr val="660033"/>
              </a:buClr>
              <a:buFont typeface="Wingdings" panose="05000000000000000000" pitchFamily="2" charset="2"/>
              <a:buNone/>
            </a:pPr>
            <a:r>
              <a:rPr lang="pt-PT" altLang="pt-PT" sz="2000" b="1" dirty="0" smtClean="0">
                <a:solidFill>
                  <a:srgbClr val="990033"/>
                </a:solidFill>
                <a:latin typeface="Arial" panose="020B0604020202020204" pitchFamily="34" charset="0"/>
                <a:cs typeface="Arial" panose="020B0604020202020204" pitchFamily="34" charset="0"/>
              </a:rPr>
              <a:t>ENTITIES</a:t>
            </a:r>
          </a:p>
        </p:txBody>
      </p:sp>
      <p:sp>
        <p:nvSpPr>
          <p:cNvPr id="14" name="Rectangle 5"/>
          <p:cNvSpPr>
            <a:spLocks noChangeArrowheads="1"/>
          </p:cNvSpPr>
          <p:nvPr/>
        </p:nvSpPr>
        <p:spPr bwMode="auto">
          <a:xfrm>
            <a:off x="6675623" y="5405163"/>
            <a:ext cx="2529731" cy="79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fontAlgn="base">
              <a:spcBef>
                <a:spcPct val="30000"/>
              </a:spcBef>
              <a:spcAft>
                <a:spcPct val="25000"/>
              </a:spcAft>
              <a:buClr>
                <a:srgbClr val="660033"/>
              </a:buClr>
              <a:buFont typeface="Wingdings" panose="05000000000000000000" pitchFamily="2" charset="2"/>
              <a:buNone/>
            </a:pPr>
            <a:r>
              <a:rPr lang="pt-PT" altLang="pt-PT" sz="2000" b="1" dirty="0" smtClean="0">
                <a:solidFill>
                  <a:srgbClr val="990033"/>
                </a:solidFill>
                <a:latin typeface="Arial" panose="020B0604020202020204" pitchFamily="34" charset="0"/>
                <a:cs typeface="Arial" panose="020B0604020202020204" pitchFamily="34" charset="0"/>
              </a:rPr>
              <a:t>PRODUCTS</a:t>
            </a:r>
          </a:p>
          <a:p>
            <a:pPr algn="ctr" defTabSz="914400" fontAlgn="base">
              <a:spcBef>
                <a:spcPct val="30000"/>
              </a:spcBef>
              <a:spcAft>
                <a:spcPct val="25000"/>
              </a:spcAft>
              <a:buClr>
                <a:srgbClr val="660033"/>
              </a:buClr>
              <a:buFont typeface="Wingdings" panose="05000000000000000000" pitchFamily="2" charset="2"/>
              <a:buNone/>
            </a:pPr>
            <a:r>
              <a:rPr lang="pt-PT" altLang="pt-PT" sz="1600" b="1" dirty="0">
                <a:solidFill>
                  <a:srgbClr val="990033"/>
                </a:solidFill>
                <a:latin typeface="Arial" panose="020B0604020202020204" pitchFamily="34" charset="0"/>
                <a:cs typeface="Arial" panose="020B0604020202020204" pitchFamily="34" charset="0"/>
              </a:rPr>
              <a:t>GOODS AND SERVICES</a:t>
            </a:r>
            <a:endParaRPr lang="pt-PT" altLang="pt-PT" sz="1600" b="1" dirty="0" smtClean="0">
              <a:solidFill>
                <a:srgbClr val="990033"/>
              </a:solidFill>
              <a:latin typeface="Arial" panose="020B0604020202020204" pitchFamily="34" charset="0"/>
              <a:cs typeface="Arial" panose="020B0604020202020204" pitchFamily="34" charset="0"/>
            </a:endParaRPr>
          </a:p>
        </p:txBody>
      </p:sp>
      <p:sp>
        <p:nvSpPr>
          <p:cNvPr id="15" name="AutoShape 6"/>
          <p:cNvSpPr>
            <a:spLocks noChangeArrowheads="1"/>
          </p:cNvSpPr>
          <p:nvPr/>
        </p:nvSpPr>
        <p:spPr bwMode="auto">
          <a:xfrm>
            <a:off x="3556185" y="3953491"/>
            <a:ext cx="3119438" cy="919401"/>
          </a:xfrm>
          <a:prstGeom prst="roundRect">
            <a:avLst>
              <a:gd name="adj" fmla="val 16667"/>
            </a:avLst>
          </a:prstGeom>
          <a:solidFill>
            <a:srgbClr val="6600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defTabSz="914400" fontAlgn="base">
              <a:spcBef>
                <a:spcPct val="0"/>
              </a:spcBef>
              <a:spcAft>
                <a:spcPct val="0"/>
              </a:spcAft>
            </a:pPr>
            <a:r>
              <a:rPr lang="pt-PT" altLang="pt-PT" sz="2400" b="1" dirty="0" smtClean="0">
                <a:solidFill>
                  <a:srgbClr val="FFFFE1"/>
                </a:solidFill>
                <a:effectLst>
                  <a:outerShdw blurRad="38100" dist="38100" dir="2700000" algn="tl">
                    <a:srgbClr val="000000"/>
                  </a:outerShdw>
                </a:effectLst>
                <a:latin typeface="Arial" panose="020B0604020202020204" pitchFamily="34" charset="0"/>
                <a:cs typeface="Arial" panose="020B0604020202020204" pitchFamily="34" charset="0"/>
              </a:rPr>
              <a:t>POINT OF </a:t>
            </a:r>
            <a:r>
              <a:rPr lang="pt-PT" altLang="pt-PT" sz="2400" b="1" dirty="0">
                <a:solidFill>
                  <a:srgbClr val="FFFFE1"/>
                </a:solidFill>
                <a:effectLst>
                  <a:outerShdw blurRad="38100" dist="38100" dir="2700000" algn="tl">
                    <a:srgbClr val="000000"/>
                  </a:outerShdw>
                </a:effectLst>
                <a:latin typeface="Arial" panose="020B0604020202020204" pitchFamily="34" charset="0"/>
                <a:cs typeface="Arial" panose="020B0604020202020204" pitchFamily="34" charset="0"/>
              </a:rPr>
              <a:t>VIEW business/</a:t>
            </a:r>
            <a:r>
              <a:rPr lang="pt-PT" altLang="pt-PT" sz="2400" b="1" dirty="0" err="1">
                <a:solidFill>
                  <a:srgbClr val="FFFFE1"/>
                </a:solidFill>
                <a:effectLst>
                  <a:outerShdw blurRad="38100" dist="38100" dir="2700000" algn="tl">
                    <a:srgbClr val="000000"/>
                  </a:outerShdw>
                </a:effectLst>
                <a:latin typeface="Arial" panose="020B0604020202020204" pitchFamily="34" charset="0"/>
                <a:cs typeface="Arial" panose="020B0604020202020204" pitchFamily="34" charset="0"/>
              </a:rPr>
              <a:t>function</a:t>
            </a:r>
            <a:r>
              <a:rPr lang="pt-PT" altLang="pt-PT" sz="2400" b="1" dirty="0">
                <a:solidFill>
                  <a:srgbClr val="FFFFE1"/>
                </a:solidFill>
                <a:effectLst>
                  <a:outerShdw blurRad="38100" dist="38100" dir="2700000" algn="tl">
                    <a:srgbClr val="000000"/>
                  </a:outerShdw>
                </a:effectLst>
                <a:latin typeface="Arial" panose="020B0604020202020204" pitchFamily="34" charset="0"/>
                <a:cs typeface="Arial" panose="020B0604020202020204" pitchFamily="34" charset="0"/>
              </a:rPr>
              <a:t> </a:t>
            </a:r>
            <a:endParaRPr lang="en-US" altLang="pt-PT" sz="2400" b="1" dirty="0" smtClean="0">
              <a:solidFill>
                <a:srgbClr val="FFFFE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6" name="Rectangle 7"/>
          <p:cNvSpPr>
            <a:spLocks noChangeArrowheads="1"/>
          </p:cNvSpPr>
          <p:nvPr/>
        </p:nvSpPr>
        <p:spPr bwMode="auto">
          <a:xfrm>
            <a:off x="827584" y="5405162"/>
            <a:ext cx="2709396" cy="79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fontAlgn="base">
              <a:spcBef>
                <a:spcPct val="30000"/>
              </a:spcBef>
              <a:spcAft>
                <a:spcPct val="25000"/>
              </a:spcAft>
              <a:buClr>
                <a:srgbClr val="660033"/>
              </a:buClr>
              <a:buFont typeface="Wingdings" panose="05000000000000000000" pitchFamily="2" charset="2"/>
              <a:buNone/>
            </a:pPr>
            <a:r>
              <a:rPr lang="pt-PT" altLang="pt-PT" sz="2000" b="1" dirty="0" smtClean="0">
                <a:solidFill>
                  <a:srgbClr val="990033"/>
                </a:solidFill>
                <a:latin typeface="Arial" panose="020B0604020202020204" pitchFamily="34" charset="0"/>
                <a:cs typeface="Arial" panose="020B0604020202020204" pitchFamily="34" charset="0"/>
              </a:rPr>
              <a:t>ACTIVITIES</a:t>
            </a:r>
          </a:p>
          <a:p>
            <a:pPr algn="ctr" defTabSz="914400" fontAlgn="base">
              <a:spcBef>
                <a:spcPct val="30000"/>
              </a:spcBef>
              <a:spcAft>
                <a:spcPct val="25000"/>
              </a:spcAft>
              <a:buClr>
                <a:srgbClr val="660033"/>
              </a:buClr>
              <a:buFont typeface="Wingdings" panose="05000000000000000000" pitchFamily="2" charset="2"/>
              <a:buNone/>
            </a:pPr>
            <a:r>
              <a:rPr lang="pt-PT" altLang="pt-PT" sz="1600" b="1" dirty="0" smtClean="0">
                <a:solidFill>
                  <a:srgbClr val="990033"/>
                </a:solidFill>
                <a:latin typeface="Arial" panose="020B0604020202020204" pitchFamily="34" charset="0"/>
                <a:cs typeface="Arial" panose="020B0604020202020204" pitchFamily="34" charset="0"/>
              </a:rPr>
              <a:t>FUNCTIONS/PROCESSES</a:t>
            </a:r>
          </a:p>
        </p:txBody>
      </p:sp>
      <p:sp>
        <p:nvSpPr>
          <p:cNvPr id="17" name="Rectangle 8"/>
          <p:cNvSpPr>
            <a:spLocks noChangeArrowheads="1"/>
          </p:cNvSpPr>
          <p:nvPr/>
        </p:nvSpPr>
        <p:spPr bwMode="auto">
          <a:xfrm>
            <a:off x="1053434" y="279226"/>
            <a:ext cx="456663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b="1" dirty="0" smtClean="0">
                <a:latin typeface="Calibri" panose="020F0502020204030204" pitchFamily="34" charset="0"/>
                <a:cs typeface="Calibri" panose="020F0502020204030204" pitchFamily="34" charset="0"/>
              </a:rPr>
              <a:t>STARTING POINT:</a:t>
            </a:r>
          </a:p>
          <a:p>
            <a:r>
              <a:rPr lang="en-US" sz="2200" b="1" i="1" dirty="0" smtClean="0">
                <a:latin typeface="Calibri" panose="020F0502020204030204" pitchFamily="34" charset="0"/>
                <a:cs typeface="Calibri" panose="020F0502020204030204" pitchFamily="34" charset="0"/>
              </a:rPr>
              <a:t>A different overview of public entities</a:t>
            </a:r>
            <a:endParaRPr lang="en-US" sz="2200" b="1" i="1"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944360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899592" y="692696"/>
            <a:ext cx="8136904" cy="5976664"/>
            <a:chOff x="318" y="709"/>
            <a:chExt cx="5184" cy="3507"/>
          </a:xfrm>
        </p:grpSpPr>
        <p:sp>
          <p:nvSpPr>
            <p:cNvPr id="7172" name="AutoShape 3"/>
            <p:cNvSpPr>
              <a:spLocks noChangeArrowheads="1"/>
            </p:cNvSpPr>
            <p:nvPr/>
          </p:nvSpPr>
          <p:spPr bwMode="auto">
            <a:xfrm>
              <a:off x="318" y="709"/>
              <a:ext cx="5184" cy="3507"/>
            </a:xfrm>
            <a:prstGeom prst="roundRect">
              <a:avLst>
                <a:gd name="adj" fmla="val 4157"/>
              </a:avLst>
            </a:prstGeom>
            <a:solidFill>
              <a:srgbClr val="F9F9F9"/>
            </a:solidFill>
            <a:ln w="12700" algn="ctr">
              <a:solidFill>
                <a:srgbClr val="FF9900"/>
              </a:solidFill>
              <a:round/>
              <a:headEnd/>
              <a:tailEnd/>
            </a:ln>
            <a:effectLst/>
            <a:extLst>
              <a:ext uri="{AF507438-7753-43E0-B8FC-AC1667EBCBE1}">
                <a14:hiddenEffects xmlns:a14="http://schemas.microsoft.com/office/drawing/2010/main">
                  <a:effectLst>
                    <a:outerShdw dist="81320" dir="2319588" algn="ctr" rotWithShape="0">
                      <a:srgbClr val="DEE5EA"/>
                    </a:outerShdw>
                  </a:effectLst>
                </a14:hiddenEffects>
              </a:ext>
            </a:extLst>
          </p:spPr>
          <p:txBody>
            <a:bodyPr wrap="none" anchor="ct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7173" name="Group 4"/>
            <p:cNvGrpSpPr>
              <a:grpSpLocks/>
            </p:cNvGrpSpPr>
            <p:nvPr/>
          </p:nvGrpSpPr>
          <p:grpSpPr bwMode="auto">
            <a:xfrm>
              <a:off x="480" y="2632"/>
              <a:ext cx="4859" cy="1480"/>
              <a:chOff x="480" y="2632"/>
              <a:chExt cx="4859" cy="1480"/>
            </a:xfrm>
          </p:grpSpPr>
          <p:sp>
            <p:nvSpPr>
              <p:cNvPr id="7195" name="AutoShape 5"/>
              <p:cNvSpPr>
                <a:spLocks noChangeArrowheads="1"/>
              </p:cNvSpPr>
              <p:nvPr/>
            </p:nvSpPr>
            <p:spPr bwMode="auto">
              <a:xfrm>
                <a:off x="480" y="2632"/>
                <a:ext cx="4859" cy="1480"/>
              </a:xfrm>
              <a:prstGeom prst="roundRect">
                <a:avLst>
                  <a:gd name="adj" fmla="val 6833"/>
                </a:avLst>
              </a:prstGeom>
              <a:solidFill>
                <a:srgbClr val="CCFFCC"/>
              </a:solidFill>
              <a:ln>
                <a:noFill/>
              </a:ln>
              <a:effectLst>
                <a:prstShdw prst="shdw17" dist="53882" dir="2700000">
                  <a:srgbClr val="7A997A"/>
                </a:prstShdw>
              </a:effectLst>
              <a:extLst>
                <a:ext uri="{91240B29-F687-4F45-9708-019B960494DF}">
                  <a14:hiddenLine xmlns:a14="http://schemas.microsoft.com/office/drawing/2010/main" w="12700" algn="ctr">
                    <a:solidFill>
                      <a:srgbClr val="FF9900"/>
                    </a:solidFill>
                    <a:round/>
                    <a:headEnd/>
                    <a:tailEnd/>
                  </a14:hiddenLine>
                </a:ext>
              </a:extLst>
            </p:spPr>
            <p:txBody>
              <a:bodyPr wrap="none" anchor="ct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7196" name="Group 6"/>
              <p:cNvGrpSpPr>
                <a:grpSpLocks/>
              </p:cNvGrpSpPr>
              <p:nvPr/>
            </p:nvGrpSpPr>
            <p:grpSpPr bwMode="auto">
              <a:xfrm>
                <a:off x="594" y="2743"/>
                <a:ext cx="4632" cy="1187"/>
                <a:chOff x="597" y="2743"/>
                <a:chExt cx="4632" cy="1187"/>
              </a:xfrm>
            </p:grpSpPr>
            <p:sp>
              <p:nvSpPr>
                <p:cNvPr id="7198" name="Rectangle 7"/>
                <p:cNvSpPr>
                  <a:spLocks noChangeArrowheads="1"/>
                </p:cNvSpPr>
                <p:nvPr/>
              </p:nvSpPr>
              <p:spPr bwMode="auto">
                <a:xfrm>
                  <a:off x="597" y="2743"/>
                  <a:ext cx="4632" cy="185"/>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7199" name="Rectangle 8"/>
                <p:cNvSpPr>
                  <a:spLocks noChangeArrowheads="1"/>
                </p:cNvSpPr>
                <p:nvPr/>
              </p:nvSpPr>
              <p:spPr bwMode="auto">
                <a:xfrm>
                  <a:off x="1471" y="2767"/>
                  <a:ext cx="28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a:r>
                    <a:rPr lang="pt-PT" altLang="pt-PT" sz="1700" u="none" dirty="0" err="1">
                      <a:solidFill>
                        <a:schemeClr val="bg1"/>
                      </a:solidFill>
                      <a:latin typeface="Calibri" panose="020F0502020204030204" pitchFamily="34" charset="0"/>
                      <a:cs typeface="Calibri" panose="020F0502020204030204" pitchFamily="34" charset="0"/>
                    </a:rPr>
                    <a:t>Information</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and</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Communication</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Techniques</a:t>
                  </a:r>
                  <a:r>
                    <a:rPr lang="pt-PT" altLang="pt-PT" sz="1700" u="none" dirty="0">
                      <a:solidFill>
                        <a:schemeClr val="bg1"/>
                      </a:solidFill>
                      <a:latin typeface="Calibri" panose="020F0502020204030204" pitchFamily="34" charset="0"/>
                      <a:cs typeface="Calibri" panose="020F0502020204030204" pitchFamily="34" charset="0"/>
                    </a:rPr>
                    <a:t> (ICT)</a:t>
                  </a:r>
                </a:p>
              </p:txBody>
            </p:sp>
            <p:sp>
              <p:nvSpPr>
                <p:cNvPr id="7200" name="Rectangle 9"/>
                <p:cNvSpPr>
                  <a:spLocks noChangeArrowheads="1"/>
                </p:cNvSpPr>
                <p:nvPr/>
              </p:nvSpPr>
              <p:spPr bwMode="auto">
                <a:xfrm>
                  <a:off x="597" y="3144"/>
                  <a:ext cx="4632" cy="185"/>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7201" name="Rectangle 10"/>
                <p:cNvSpPr>
                  <a:spLocks noChangeArrowheads="1"/>
                </p:cNvSpPr>
                <p:nvPr/>
              </p:nvSpPr>
              <p:spPr bwMode="auto">
                <a:xfrm>
                  <a:off x="2381" y="3169"/>
                  <a:ext cx="103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a:r>
                    <a:rPr lang="pt-PT" altLang="pt-PT" sz="1700" u="none">
                      <a:solidFill>
                        <a:schemeClr val="bg1"/>
                      </a:solidFill>
                      <a:latin typeface="Calibri" panose="020F0502020204030204" pitchFamily="34" charset="0"/>
                      <a:cs typeface="Calibri" panose="020F0502020204030204" pitchFamily="34" charset="0"/>
                    </a:rPr>
                    <a:t>Human Resources</a:t>
                  </a:r>
                </a:p>
              </p:txBody>
            </p:sp>
            <p:sp>
              <p:nvSpPr>
                <p:cNvPr id="7202" name="Rectangle 11"/>
                <p:cNvSpPr>
                  <a:spLocks noChangeArrowheads="1"/>
                </p:cNvSpPr>
                <p:nvPr/>
              </p:nvSpPr>
              <p:spPr bwMode="auto">
                <a:xfrm>
                  <a:off x="597" y="3344"/>
                  <a:ext cx="4632" cy="185"/>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7203" name="Rectangle 12"/>
                <p:cNvSpPr>
                  <a:spLocks noChangeArrowheads="1"/>
                </p:cNvSpPr>
                <p:nvPr/>
              </p:nvSpPr>
              <p:spPr bwMode="auto">
                <a:xfrm>
                  <a:off x="609" y="3374"/>
                  <a:ext cx="45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a:r>
                    <a:rPr lang="pt-PT" altLang="pt-PT" sz="1700" u="none" dirty="0" err="1">
                      <a:solidFill>
                        <a:schemeClr val="bg1"/>
                      </a:solidFill>
                      <a:latin typeface="Calibri" panose="020F0502020204030204" pitchFamily="34" charset="0"/>
                      <a:cs typeface="Calibri" panose="020F0502020204030204" pitchFamily="34" charset="0"/>
                    </a:rPr>
                    <a:t>Facilities</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equipments</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fleet</a:t>
                  </a:r>
                  <a:r>
                    <a:rPr lang="pt-PT" altLang="pt-PT" sz="1700" u="none" dirty="0">
                      <a:solidFill>
                        <a:schemeClr val="bg1"/>
                      </a:solidFill>
                      <a:latin typeface="Calibri" panose="020F0502020204030204" pitchFamily="34" charset="0"/>
                      <a:cs typeface="Calibri" panose="020F0502020204030204" pitchFamily="34" charset="0"/>
                    </a:rPr>
                    <a:t> management  </a:t>
                  </a:r>
                  <a:r>
                    <a:rPr lang="pt-PT" altLang="pt-PT" sz="1700" u="none" dirty="0" err="1">
                      <a:solidFill>
                        <a:schemeClr val="bg1"/>
                      </a:solidFill>
                      <a:latin typeface="Calibri" panose="020F0502020204030204" pitchFamily="34" charset="0"/>
                      <a:cs typeface="Calibri" panose="020F0502020204030204" pitchFamily="34" charset="0"/>
                    </a:rPr>
                    <a:t>and</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acquisition</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of</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goods</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and</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services</a:t>
                  </a:r>
                  <a:endParaRPr lang="pt-PT" altLang="pt-PT" sz="1700" u="none" dirty="0">
                    <a:solidFill>
                      <a:schemeClr val="bg1"/>
                    </a:solidFill>
                    <a:latin typeface="Calibri" panose="020F0502020204030204" pitchFamily="34" charset="0"/>
                    <a:cs typeface="Calibri" panose="020F0502020204030204" pitchFamily="34" charset="0"/>
                  </a:endParaRPr>
                </a:p>
              </p:txBody>
            </p:sp>
            <p:sp>
              <p:nvSpPr>
                <p:cNvPr id="7204" name="Rectangle 13"/>
                <p:cNvSpPr>
                  <a:spLocks noChangeArrowheads="1"/>
                </p:cNvSpPr>
                <p:nvPr/>
              </p:nvSpPr>
              <p:spPr bwMode="auto">
                <a:xfrm>
                  <a:off x="597" y="3545"/>
                  <a:ext cx="4632" cy="185"/>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7205" name="Rectangle 14"/>
                <p:cNvSpPr>
                  <a:spLocks noChangeArrowheads="1"/>
                </p:cNvSpPr>
                <p:nvPr/>
              </p:nvSpPr>
              <p:spPr bwMode="auto">
                <a:xfrm>
                  <a:off x="2116" y="3571"/>
                  <a:ext cx="156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a:r>
                    <a:rPr lang="pt-PT" altLang="pt-PT" sz="1700" u="none" dirty="0" err="1">
                      <a:solidFill>
                        <a:schemeClr val="bg1"/>
                      </a:solidFill>
                      <a:latin typeface="Calibri" panose="020F0502020204030204" pitchFamily="34" charset="0"/>
                      <a:cs typeface="Calibri" panose="020F0502020204030204" pitchFamily="34" charset="0"/>
                    </a:rPr>
                    <a:t>Public</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Relations</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and</a:t>
                  </a:r>
                  <a:r>
                    <a:rPr lang="pt-PT" altLang="pt-PT" sz="1700" u="none" dirty="0">
                      <a:solidFill>
                        <a:schemeClr val="bg1"/>
                      </a:solidFill>
                      <a:latin typeface="Calibri" panose="020F0502020204030204" pitchFamily="34" charset="0"/>
                      <a:cs typeface="Calibri" panose="020F0502020204030204" pitchFamily="34" charset="0"/>
                    </a:rPr>
                    <a:t> Media</a:t>
                  </a:r>
                </a:p>
              </p:txBody>
            </p:sp>
            <p:sp>
              <p:nvSpPr>
                <p:cNvPr id="7206" name="Rectangle 15"/>
                <p:cNvSpPr>
                  <a:spLocks noChangeArrowheads="1"/>
                </p:cNvSpPr>
                <p:nvPr/>
              </p:nvSpPr>
              <p:spPr bwMode="auto">
                <a:xfrm>
                  <a:off x="597" y="3745"/>
                  <a:ext cx="4632" cy="185"/>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7207" name="Rectangle 16"/>
                <p:cNvSpPr>
                  <a:spLocks noChangeArrowheads="1"/>
                </p:cNvSpPr>
                <p:nvPr/>
              </p:nvSpPr>
              <p:spPr bwMode="auto">
                <a:xfrm>
                  <a:off x="597" y="2943"/>
                  <a:ext cx="4632" cy="185"/>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7208" name="Rectangle 17"/>
                <p:cNvSpPr>
                  <a:spLocks noChangeArrowheads="1"/>
                </p:cNvSpPr>
                <p:nvPr/>
              </p:nvSpPr>
              <p:spPr bwMode="auto">
                <a:xfrm>
                  <a:off x="2186" y="3773"/>
                  <a:ext cx="14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a:r>
                    <a:rPr lang="pt-PT" altLang="pt-PT" sz="1700" u="none" dirty="0" err="1">
                      <a:solidFill>
                        <a:schemeClr val="bg1"/>
                      </a:solidFill>
                      <a:latin typeface="Calibri" panose="020F0502020204030204" pitchFamily="34" charset="0"/>
                      <a:cs typeface="Calibri" panose="020F0502020204030204" pitchFamily="34" charset="0"/>
                    </a:rPr>
                    <a:t>Documents</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and</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Archives</a:t>
                  </a:r>
                  <a:endParaRPr lang="pt-PT" altLang="pt-PT" sz="1700" u="none" dirty="0">
                    <a:solidFill>
                      <a:schemeClr val="bg1"/>
                    </a:solidFill>
                    <a:latin typeface="Calibri" panose="020F0502020204030204" pitchFamily="34" charset="0"/>
                    <a:cs typeface="Calibri" panose="020F0502020204030204" pitchFamily="34" charset="0"/>
                  </a:endParaRPr>
                </a:p>
              </p:txBody>
            </p:sp>
            <p:sp>
              <p:nvSpPr>
                <p:cNvPr id="7209" name="Rectangle 18"/>
                <p:cNvSpPr>
                  <a:spLocks noChangeArrowheads="1"/>
                </p:cNvSpPr>
                <p:nvPr/>
              </p:nvSpPr>
              <p:spPr bwMode="auto">
                <a:xfrm>
                  <a:off x="1890" y="2973"/>
                  <a:ext cx="201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a:r>
                    <a:rPr lang="pt-PT" altLang="pt-PT" sz="1700" u="none" dirty="0">
                      <a:solidFill>
                        <a:schemeClr val="bg1"/>
                      </a:solidFill>
                      <a:latin typeface="Calibri" panose="020F0502020204030204" pitchFamily="34" charset="0"/>
                      <a:cs typeface="Calibri" panose="020F0502020204030204" pitchFamily="34" charset="0"/>
                    </a:rPr>
                    <a:t>Budget, </a:t>
                  </a:r>
                  <a:r>
                    <a:rPr lang="pt-PT" altLang="pt-PT" sz="1700" u="none" dirty="0" err="1">
                      <a:solidFill>
                        <a:schemeClr val="bg1"/>
                      </a:solidFill>
                      <a:latin typeface="Calibri" panose="020F0502020204030204" pitchFamily="34" charset="0"/>
                      <a:cs typeface="Calibri" panose="020F0502020204030204" pitchFamily="34" charset="0"/>
                    </a:rPr>
                    <a:t>Accountancy</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and</a:t>
                  </a:r>
                  <a:r>
                    <a:rPr lang="pt-PT" altLang="pt-PT" sz="1700" u="none" dirty="0">
                      <a:solidFill>
                        <a:schemeClr val="bg1"/>
                      </a:solidFill>
                      <a:latin typeface="Calibri" panose="020F0502020204030204" pitchFamily="34" charset="0"/>
                      <a:cs typeface="Calibri" panose="020F0502020204030204" pitchFamily="34" charset="0"/>
                    </a:rPr>
                    <a:t>  </a:t>
                  </a:r>
                  <a:r>
                    <a:rPr lang="pt-PT" altLang="pt-PT" sz="1700" u="none" dirty="0" err="1">
                      <a:solidFill>
                        <a:schemeClr val="bg1"/>
                      </a:solidFill>
                      <a:latin typeface="Calibri" panose="020F0502020204030204" pitchFamily="34" charset="0"/>
                      <a:cs typeface="Calibri" panose="020F0502020204030204" pitchFamily="34" charset="0"/>
                    </a:rPr>
                    <a:t>Treasury</a:t>
                  </a:r>
                  <a:endParaRPr lang="pt-PT" altLang="pt-PT" sz="1700" u="none" dirty="0">
                    <a:solidFill>
                      <a:schemeClr val="bg1"/>
                    </a:solidFill>
                    <a:latin typeface="Calibri" panose="020F0502020204030204" pitchFamily="34" charset="0"/>
                    <a:cs typeface="Calibri" panose="020F0502020204030204" pitchFamily="34" charset="0"/>
                  </a:endParaRPr>
                </a:p>
              </p:txBody>
            </p:sp>
          </p:grpSp>
          <p:sp>
            <p:nvSpPr>
              <p:cNvPr id="7197" name="Rectangle 19"/>
              <p:cNvSpPr>
                <a:spLocks noChangeArrowheads="1"/>
              </p:cNvSpPr>
              <p:nvPr/>
            </p:nvSpPr>
            <p:spPr bwMode="auto">
              <a:xfrm>
                <a:off x="1563" y="3954"/>
                <a:ext cx="265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r>
                  <a:rPr lang="en-US" altLang="pt-PT" sz="1400" u="none">
                    <a:solidFill>
                      <a:srgbClr val="006666"/>
                    </a:solidFill>
                    <a:latin typeface="Verdana" panose="020B0604030504040204" pitchFamily="34" charset="0"/>
                  </a:rPr>
                  <a:t>Support Activities = Common Service Pool</a:t>
                </a:r>
              </a:p>
            </p:txBody>
          </p:sp>
        </p:grpSp>
        <p:grpSp>
          <p:nvGrpSpPr>
            <p:cNvPr id="7174" name="Group 20"/>
            <p:cNvGrpSpPr>
              <a:grpSpLocks/>
            </p:cNvGrpSpPr>
            <p:nvPr/>
          </p:nvGrpSpPr>
          <p:grpSpPr bwMode="auto">
            <a:xfrm>
              <a:off x="499" y="806"/>
              <a:ext cx="4822" cy="1750"/>
              <a:chOff x="499" y="806"/>
              <a:chExt cx="4822" cy="1750"/>
            </a:xfrm>
          </p:grpSpPr>
          <p:grpSp>
            <p:nvGrpSpPr>
              <p:cNvPr id="7175" name="Group 21"/>
              <p:cNvGrpSpPr>
                <a:grpSpLocks/>
              </p:cNvGrpSpPr>
              <p:nvPr/>
            </p:nvGrpSpPr>
            <p:grpSpPr bwMode="auto">
              <a:xfrm>
                <a:off x="499" y="1670"/>
                <a:ext cx="4822" cy="886"/>
                <a:chOff x="496" y="1272"/>
                <a:chExt cx="5224" cy="1024"/>
              </a:xfrm>
            </p:grpSpPr>
            <p:sp>
              <p:nvSpPr>
                <p:cNvPr id="7181" name="AutoShape 22"/>
                <p:cNvSpPr>
                  <a:spLocks noChangeArrowheads="1"/>
                </p:cNvSpPr>
                <p:nvPr/>
              </p:nvSpPr>
              <p:spPr bwMode="auto">
                <a:xfrm>
                  <a:off x="496" y="1272"/>
                  <a:ext cx="5224" cy="1024"/>
                </a:xfrm>
                <a:prstGeom prst="roundRect">
                  <a:avLst>
                    <a:gd name="adj" fmla="val 11231"/>
                  </a:avLst>
                </a:prstGeom>
                <a:solidFill>
                  <a:srgbClr val="DDDDDD"/>
                </a:solidFill>
                <a:ln>
                  <a:noFill/>
                </a:ln>
                <a:effectLst>
                  <a:prstShdw prst="shdw17" dist="53882" dir="2700000">
                    <a:srgbClr val="858585"/>
                  </a:prstShdw>
                </a:effectLst>
                <a:extLst>
                  <a:ext uri="{91240B29-F687-4F45-9708-019B960494DF}">
                    <a14:hiddenLine xmlns:a14="http://schemas.microsoft.com/office/drawing/2010/main" w="12700" algn="ctr">
                      <a:solidFill>
                        <a:srgbClr val="FF9900"/>
                      </a:solidFill>
                      <a:round/>
                      <a:headEnd/>
                      <a:tailEnd/>
                    </a14:hiddenLine>
                  </a:ext>
                </a:extLst>
              </p:spPr>
              <p:txBody>
                <a:bodyPr wrap="none" anchor="ct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7182" name="Freeform 23"/>
                <p:cNvSpPr>
                  <a:spLocks/>
                </p:cNvSpPr>
                <p:nvPr/>
              </p:nvSpPr>
              <p:spPr bwMode="auto">
                <a:xfrm>
                  <a:off x="628" y="1405"/>
                  <a:ext cx="1406" cy="618"/>
                </a:xfrm>
                <a:custGeom>
                  <a:avLst/>
                  <a:gdLst>
                    <a:gd name="T0" fmla="*/ 1055 w 2811"/>
                    <a:gd name="T1" fmla="*/ 0 h 1414"/>
                    <a:gd name="T2" fmla="*/ 0 w 2811"/>
                    <a:gd name="T3" fmla="*/ 0 h 1414"/>
                    <a:gd name="T4" fmla="*/ 352 w 2811"/>
                    <a:gd name="T5" fmla="*/ 309 h 1414"/>
                    <a:gd name="T6" fmla="*/ 0 w 2811"/>
                    <a:gd name="T7" fmla="*/ 618 h 1414"/>
                    <a:gd name="T8" fmla="*/ 1055 w 2811"/>
                    <a:gd name="T9" fmla="*/ 618 h 1414"/>
                    <a:gd name="T10" fmla="*/ 1406 w 2811"/>
                    <a:gd name="T11" fmla="*/ 309 h 1414"/>
                    <a:gd name="T12" fmla="*/ 1055 w 2811"/>
                    <a:gd name="T13" fmla="*/ 0 h 1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1414">
                      <a:moveTo>
                        <a:pt x="2110" y="0"/>
                      </a:moveTo>
                      <a:lnTo>
                        <a:pt x="0" y="0"/>
                      </a:lnTo>
                      <a:lnTo>
                        <a:pt x="703" y="707"/>
                      </a:lnTo>
                      <a:lnTo>
                        <a:pt x="0" y="1414"/>
                      </a:lnTo>
                      <a:lnTo>
                        <a:pt x="2110" y="1414"/>
                      </a:lnTo>
                      <a:lnTo>
                        <a:pt x="2811" y="707"/>
                      </a:lnTo>
                      <a:lnTo>
                        <a:pt x="211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83" name="Freeform 24"/>
                <p:cNvSpPr>
                  <a:spLocks/>
                </p:cNvSpPr>
                <p:nvPr/>
              </p:nvSpPr>
              <p:spPr bwMode="auto">
                <a:xfrm>
                  <a:off x="628" y="1405"/>
                  <a:ext cx="1406" cy="618"/>
                </a:xfrm>
                <a:custGeom>
                  <a:avLst/>
                  <a:gdLst>
                    <a:gd name="T0" fmla="*/ 1055 w 2811"/>
                    <a:gd name="T1" fmla="*/ 0 h 1414"/>
                    <a:gd name="T2" fmla="*/ 0 w 2811"/>
                    <a:gd name="T3" fmla="*/ 0 h 1414"/>
                    <a:gd name="T4" fmla="*/ 352 w 2811"/>
                    <a:gd name="T5" fmla="*/ 309 h 1414"/>
                    <a:gd name="T6" fmla="*/ 0 w 2811"/>
                    <a:gd name="T7" fmla="*/ 618 h 1414"/>
                    <a:gd name="T8" fmla="*/ 1055 w 2811"/>
                    <a:gd name="T9" fmla="*/ 618 h 1414"/>
                    <a:gd name="T10" fmla="*/ 1406 w 2811"/>
                    <a:gd name="T11" fmla="*/ 309 h 1414"/>
                    <a:gd name="T12" fmla="*/ 1055 w 2811"/>
                    <a:gd name="T13" fmla="*/ 0 h 1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1414">
                      <a:moveTo>
                        <a:pt x="2110" y="0"/>
                      </a:moveTo>
                      <a:lnTo>
                        <a:pt x="0" y="0"/>
                      </a:lnTo>
                      <a:lnTo>
                        <a:pt x="703" y="707"/>
                      </a:lnTo>
                      <a:lnTo>
                        <a:pt x="0" y="1414"/>
                      </a:lnTo>
                      <a:lnTo>
                        <a:pt x="2110" y="1414"/>
                      </a:lnTo>
                      <a:lnTo>
                        <a:pt x="2811" y="707"/>
                      </a:lnTo>
                      <a:lnTo>
                        <a:pt x="211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7184" name="Rectangle 25"/>
                <p:cNvSpPr>
                  <a:spLocks noChangeArrowheads="1"/>
                </p:cNvSpPr>
                <p:nvPr/>
              </p:nvSpPr>
              <p:spPr bwMode="auto">
                <a:xfrm>
                  <a:off x="1073" y="1651"/>
                  <a:ext cx="81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r>
                    <a:rPr lang="en-US" altLang="pt-PT" sz="1600" u="none">
                      <a:solidFill>
                        <a:srgbClr val="000066"/>
                      </a:solidFill>
                      <a:latin typeface="Verdana" panose="020B0604030504040204" pitchFamily="34" charset="0"/>
                    </a:rPr>
                    <a:t>Misssion 1</a:t>
                  </a:r>
                  <a:endParaRPr lang="en-US" altLang="pt-PT" sz="1400" u="none">
                    <a:solidFill>
                      <a:srgbClr val="000066"/>
                    </a:solidFill>
                    <a:latin typeface="Verdana" panose="020B0604030504040204" pitchFamily="34" charset="0"/>
                  </a:endParaRPr>
                </a:p>
              </p:txBody>
            </p:sp>
            <p:sp>
              <p:nvSpPr>
                <p:cNvPr id="7185" name="Freeform 26"/>
                <p:cNvSpPr>
                  <a:spLocks/>
                </p:cNvSpPr>
                <p:nvPr/>
              </p:nvSpPr>
              <p:spPr bwMode="auto">
                <a:xfrm>
                  <a:off x="1821" y="1404"/>
                  <a:ext cx="1406" cy="618"/>
                </a:xfrm>
                <a:custGeom>
                  <a:avLst/>
                  <a:gdLst>
                    <a:gd name="T0" fmla="*/ 1055 w 2811"/>
                    <a:gd name="T1" fmla="*/ 0 h 1413"/>
                    <a:gd name="T2" fmla="*/ 0 w 2811"/>
                    <a:gd name="T3" fmla="*/ 0 h 1413"/>
                    <a:gd name="T4" fmla="*/ 352 w 2811"/>
                    <a:gd name="T5" fmla="*/ 309 h 1413"/>
                    <a:gd name="T6" fmla="*/ 0 w 2811"/>
                    <a:gd name="T7" fmla="*/ 618 h 1413"/>
                    <a:gd name="T8" fmla="*/ 1055 w 2811"/>
                    <a:gd name="T9" fmla="*/ 618 h 1413"/>
                    <a:gd name="T10" fmla="*/ 1406 w 2811"/>
                    <a:gd name="T11" fmla="*/ 309 h 1413"/>
                    <a:gd name="T12" fmla="*/ 1055 w 2811"/>
                    <a:gd name="T13" fmla="*/ 0 h 1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1413">
                      <a:moveTo>
                        <a:pt x="2110" y="0"/>
                      </a:moveTo>
                      <a:lnTo>
                        <a:pt x="0" y="0"/>
                      </a:lnTo>
                      <a:lnTo>
                        <a:pt x="703" y="706"/>
                      </a:lnTo>
                      <a:lnTo>
                        <a:pt x="0" y="1413"/>
                      </a:lnTo>
                      <a:lnTo>
                        <a:pt x="2110" y="1413"/>
                      </a:lnTo>
                      <a:lnTo>
                        <a:pt x="2811" y="706"/>
                      </a:lnTo>
                      <a:lnTo>
                        <a:pt x="211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86" name="Freeform 27"/>
                <p:cNvSpPr>
                  <a:spLocks/>
                </p:cNvSpPr>
                <p:nvPr/>
              </p:nvSpPr>
              <p:spPr bwMode="auto">
                <a:xfrm>
                  <a:off x="1821" y="1404"/>
                  <a:ext cx="1406" cy="618"/>
                </a:xfrm>
                <a:custGeom>
                  <a:avLst/>
                  <a:gdLst>
                    <a:gd name="T0" fmla="*/ 1055 w 2811"/>
                    <a:gd name="T1" fmla="*/ 0 h 1413"/>
                    <a:gd name="T2" fmla="*/ 0 w 2811"/>
                    <a:gd name="T3" fmla="*/ 0 h 1413"/>
                    <a:gd name="T4" fmla="*/ 352 w 2811"/>
                    <a:gd name="T5" fmla="*/ 309 h 1413"/>
                    <a:gd name="T6" fmla="*/ 0 w 2811"/>
                    <a:gd name="T7" fmla="*/ 618 h 1413"/>
                    <a:gd name="T8" fmla="*/ 1055 w 2811"/>
                    <a:gd name="T9" fmla="*/ 618 h 1413"/>
                    <a:gd name="T10" fmla="*/ 1406 w 2811"/>
                    <a:gd name="T11" fmla="*/ 309 h 1413"/>
                    <a:gd name="T12" fmla="*/ 1055 w 2811"/>
                    <a:gd name="T13" fmla="*/ 0 h 1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1413">
                      <a:moveTo>
                        <a:pt x="2110" y="0"/>
                      </a:moveTo>
                      <a:lnTo>
                        <a:pt x="0" y="0"/>
                      </a:lnTo>
                      <a:lnTo>
                        <a:pt x="703" y="706"/>
                      </a:lnTo>
                      <a:lnTo>
                        <a:pt x="0" y="1413"/>
                      </a:lnTo>
                      <a:lnTo>
                        <a:pt x="2110" y="1413"/>
                      </a:lnTo>
                      <a:lnTo>
                        <a:pt x="2811" y="706"/>
                      </a:lnTo>
                      <a:lnTo>
                        <a:pt x="211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7187" name="Freeform 28"/>
                <p:cNvSpPr>
                  <a:spLocks/>
                </p:cNvSpPr>
                <p:nvPr/>
              </p:nvSpPr>
              <p:spPr bwMode="auto">
                <a:xfrm>
                  <a:off x="4207" y="1404"/>
                  <a:ext cx="1406" cy="618"/>
                </a:xfrm>
                <a:custGeom>
                  <a:avLst/>
                  <a:gdLst>
                    <a:gd name="T0" fmla="*/ 1055 w 2811"/>
                    <a:gd name="T1" fmla="*/ 0 h 1413"/>
                    <a:gd name="T2" fmla="*/ 0 w 2811"/>
                    <a:gd name="T3" fmla="*/ 0 h 1413"/>
                    <a:gd name="T4" fmla="*/ 352 w 2811"/>
                    <a:gd name="T5" fmla="*/ 309 h 1413"/>
                    <a:gd name="T6" fmla="*/ 0 w 2811"/>
                    <a:gd name="T7" fmla="*/ 618 h 1413"/>
                    <a:gd name="T8" fmla="*/ 1055 w 2811"/>
                    <a:gd name="T9" fmla="*/ 618 h 1413"/>
                    <a:gd name="T10" fmla="*/ 1406 w 2811"/>
                    <a:gd name="T11" fmla="*/ 309 h 1413"/>
                    <a:gd name="T12" fmla="*/ 1055 w 2811"/>
                    <a:gd name="T13" fmla="*/ 0 h 1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1413">
                      <a:moveTo>
                        <a:pt x="2110" y="0"/>
                      </a:moveTo>
                      <a:lnTo>
                        <a:pt x="0" y="0"/>
                      </a:lnTo>
                      <a:lnTo>
                        <a:pt x="703" y="706"/>
                      </a:lnTo>
                      <a:lnTo>
                        <a:pt x="0" y="1413"/>
                      </a:lnTo>
                      <a:lnTo>
                        <a:pt x="2110" y="1413"/>
                      </a:lnTo>
                      <a:lnTo>
                        <a:pt x="2811" y="706"/>
                      </a:lnTo>
                      <a:lnTo>
                        <a:pt x="211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88" name="Freeform 29"/>
                <p:cNvSpPr>
                  <a:spLocks/>
                </p:cNvSpPr>
                <p:nvPr/>
              </p:nvSpPr>
              <p:spPr bwMode="auto">
                <a:xfrm>
                  <a:off x="4207" y="1404"/>
                  <a:ext cx="1406" cy="618"/>
                </a:xfrm>
                <a:custGeom>
                  <a:avLst/>
                  <a:gdLst>
                    <a:gd name="T0" fmla="*/ 1055 w 2811"/>
                    <a:gd name="T1" fmla="*/ 0 h 1413"/>
                    <a:gd name="T2" fmla="*/ 0 w 2811"/>
                    <a:gd name="T3" fmla="*/ 0 h 1413"/>
                    <a:gd name="T4" fmla="*/ 352 w 2811"/>
                    <a:gd name="T5" fmla="*/ 309 h 1413"/>
                    <a:gd name="T6" fmla="*/ 0 w 2811"/>
                    <a:gd name="T7" fmla="*/ 618 h 1413"/>
                    <a:gd name="T8" fmla="*/ 1055 w 2811"/>
                    <a:gd name="T9" fmla="*/ 618 h 1413"/>
                    <a:gd name="T10" fmla="*/ 1406 w 2811"/>
                    <a:gd name="T11" fmla="*/ 309 h 1413"/>
                    <a:gd name="T12" fmla="*/ 1055 w 2811"/>
                    <a:gd name="T13" fmla="*/ 0 h 1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1413">
                      <a:moveTo>
                        <a:pt x="2110" y="0"/>
                      </a:moveTo>
                      <a:lnTo>
                        <a:pt x="0" y="0"/>
                      </a:lnTo>
                      <a:lnTo>
                        <a:pt x="703" y="706"/>
                      </a:lnTo>
                      <a:lnTo>
                        <a:pt x="0" y="1413"/>
                      </a:lnTo>
                      <a:lnTo>
                        <a:pt x="2110" y="1413"/>
                      </a:lnTo>
                      <a:lnTo>
                        <a:pt x="2811" y="706"/>
                      </a:lnTo>
                      <a:lnTo>
                        <a:pt x="211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7189" name="Freeform 30"/>
                <p:cNvSpPr>
                  <a:spLocks/>
                </p:cNvSpPr>
                <p:nvPr/>
              </p:nvSpPr>
              <p:spPr bwMode="auto">
                <a:xfrm>
                  <a:off x="3014" y="1404"/>
                  <a:ext cx="1406" cy="618"/>
                </a:xfrm>
                <a:custGeom>
                  <a:avLst/>
                  <a:gdLst>
                    <a:gd name="T0" fmla="*/ 1055 w 2811"/>
                    <a:gd name="T1" fmla="*/ 0 h 1413"/>
                    <a:gd name="T2" fmla="*/ 0 w 2811"/>
                    <a:gd name="T3" fmla="*/ 0 h 1413"/>
                    <a:gd name="T4" fmla="*/ 352 w 2811"/>
                    <a:gd name="T5" fmla="*/ 309 h 1413"/>
                    <a:gd name="T6" fmla="*/ 0 w 2811"/>
                    <a:gd name="T7" fmla="*/ 618 h 1413"/>
                    <a:gd name="T8" fmla="*/ 1055 w 2811"/>
                    <a:gd name="T9" fmla="*/ 618 h 1413"/>
                    <a:gd name="T10" fmla="*/ 1406 w 2811"/>
                    <a:gd name="T11" fmla="*/ 309 h 1413"/>
                    <a:gd name="T12" fmla="*/ 1055 w 2811"/>
                    <a:gd name="T13" fmla="*/ 0 h 1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1413">
                      <a:moveTo>
                        <a:pt x="2110" y="0"/>
                      </a:moveTo>
                      <a:lnTo>
                        <a:pt x="0" y="0"/>
                      </a:lnTo>
                      <a:lnTo>
                        <a:pt x="703" y="706"/>
                      </a:lnTo>
                      <a:lnTo>
                        <a:pt x="0" y="1413"/>
                      </a:lnTo>
                      <a:lnTo>
                        <a:pt x="2110" y="1413"/>
                      </a:lnTo>
                      <a:lnTo>
                        <a:pt x="2811" y="706"/>
                      </a:lnTo>
                      <a:lnTo>
                        <a:pt x="2110"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7190" name="Freeform 31"/>
                <p:cNvSpPr>
                  <a:spLocks/>
                </p:cNvSpPr>
                <p:nvPr/>
              </p:nvSpPr>
              <p:spPr bwMode="auto">
                <a:xfrm>
                  <a:off x="3014" y="1404"/>
                  <a:ext cx="1406" cy="618"/>
                </a:xfrm>
                <a:custGeom>
                  <a:avLst/>
                  <a:gdLst>
                    <a:gd name="T0" fmla="*/ 1055 w 2811"/>
                    <a:gd name="T1" fmla="*/ 0 h 1413"/>
                    <a:gd name="T2" fmla="*/ 0 w 2811"/>
                    <a:gd name="T3" fmla="*/ 0 h 1413"/>
                    <a:gd name="T4" fmla="*/ 352 w 2811"/>
                    <a:gd name="T5" fmla="*/ 309 h 1413"/>
                    <a:gd name="T6" fmla="*/ 0 w 2811"/>
                    <a:gd name="T7" fmla="*/ 618 h 1413"/>
                    <a:gd name="T8" fmla="*/ 1055 w 2811"/>
                    <a:gd name="T9" fmla="*/ 618 h 1413"/>
                    <a:gd name="T10" fmla="*/ 1406 w 2811"/>
                    <a:gd name="T11" fmla="*/ 309 h 1413"/>
                    <a:gd name="T12" fmla="*/ 1055 w 2811"/>
                    <a:gd name="T13" fmla="*/ 0 h 1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1413">
                      <a:moveTo>
                        <a:pt x="2110" y="0"/>
                      </a:moveTo>
                      <a:lnTo>
                        <a:pt x="0" y="0"/>
                      </a:lnTo>
                      <a:lnTo>
                        <a:pt x="703" y="706"/>
                      </a:lnTo>
                      <a:lnTo>
                        <a:pt x="0" y="1413"/>
                      </a:lnTo>
                      <a:lnTo>
                        <a:pt x="2110" y="1413"/>
                      </a:lnTo>
                      <a:lnTo>
                        <a:pt x="2811" y="706"/>
                      </a:lnTo>
                      <a:lnTo>
                        <a:pt x="211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7191" name="Rectangle 32"/>
                <p:cNvSpPr>
                  <a:spLocks noChangeArrowheads="1"/>
                </p:cNvSpPr>
                <p:nvPr/>
              </p:nvSpPr>
              <p:spPr bwMode="auto">
                <a:xfrm>
                  <a:off x="2264" y="1651"/>
                  <a:ext cx="732"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r>
                    <a:rPr lang="en-US" altLang="pt-PT" sz="1600" u="none" dirty="0">
                      <a:solidFill>
                        <a:srgbClr val="000066"/>
                      </a:solidFill>
                      <a:latin typeface="Verdana" panose="020B0604030504040204" pitchFamily="34" charset="0"/>
                    </a:rPr>
                    <a:t>Mission 2</a:t>
                  </a:r>
                  <a:endParaRPr lang="en-US" altLang="pt-PT" sz="1400" u="none" dirty="0">
                    <a:solidFill>
                      <a:srgbClr val="000066"/>
                    </a:solidFill>
                    <a:latin typeface="Verdana" panose="020B0604030504040204" pitchFamily="34" charset="0"/>
                  </a:endParaRPr>
                </a:p>
              </p:txBody>
            </p:sp>
            <p:sp>
              <p:nvSpPr>
                <p:cNvPr id="7192" name="Rectangle 33"/>
                <p:cNvSpPr>
                  <a:spLocks noChangeArrowheads="1"/>
                </p:cNvSpPr>
                <p:nvPr/>
              </p:nvSpPr>
              <p:spPr bwMode="auto">
                <a:xfrm>
                  <a:off x="3439" y="1642"/>
                  <a:ext cx="731"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r>
                    <a:rPr lang="en-US" altLang="pt-PT" sz="1600" u="none" dirty="0">
                      <a:solidFill>
                        <a:srgbClr val="000066"/>
                      </a:solidFill>
                      <a:latin typeface="Verdana" panose="020B0604030504040204" pitchFamily="34" charset="0"/>
                    </a:rPr>
                    <a:t>Mission 3</a:t>
                  </a:r>
                  <a:endParaRPr lang="en-US" altLang="pt-PT" sz="1400" u="none" dirty="0">
                    <a:solidFill>
                      <a:srgbClr val="000066"/>
                    </a:solidFill>
                    <a:latin typeface="Verdana" panose="020B0604030504040204" pitchFamily="34" charset="0"/>
                  </a:endParaRPr>
                </a:p>
              </p:txBody>
            </p:sp>
            <p:sp>
              <p:nvSpPr>
                <p:cNvPr id="7193" name="Rectangle 34"/>
                <p:cNvSpPr>
                  <a:spLocks noChangeArrowheads="1"/>
                </p:cNvSpPr>
                <p:nvPr/>
              </p:nvSpPr>
              <p:spPr bwMode="auto">
                <a:xfrm>
                  <a:off x="4658" y="1633"/>
                  <a:ext cx="732"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r>
                    <a:rPr lang="en-US" altLang="pt-PT" sz="1600" u="none" dirty="0">
                      <a:solidFill>
                        <a:srgbClr val="000066"/>
                      </a:solidFill>
                      <a:latin typeface="Verdana" panose="020B0604030504040204" pitchFamily="34" charset="0"/>
                    </a:rPr>
                    <a:t>Mission 4</a:t>
                  </a:r>
                  <a:endParaRPr lang="en-US" altLang="pt-PT" sz="1400" u="none" dirty="0">
                    <a:solidFill>
                      <a:srgbClr val="000066"/>
                    </a:solidFill>
                    <a:latin typeface="Verdana" panose="020B0604030504040204" pitchFamily="34" charset="0"/>
                  </a:endParaRPr>
                </a:p>
              </p:txBody>
            </p:sp>
            <p:sp>
              <p:nvSpPr>
                <p:cNvPr id="7194" name="Rectangle 35"/>
                <p:cNvSpPr>
                  <a:spLocks noChangeArrowheads="1"/>
                </p:cNvSpPr>
                <p:nvPr/>
              </p:nvSpPr>
              <p:spPr bwMode="auto">
                <a:xfrm>
                  <a:off x="1787" y="2091"/>
                  <a:ext cx="2359"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r>
                    <a:rPr lang="en-GB" altLang="pt-PT" sz="1600" u="none" dirty="0">
                      <a:solidFill>
                        <a:srgbClr val="000066"/>
                      </a:solidFill>
                      <a:latin typeface="Verdana" panose="020B0604030504040204" pitchFamily="34" charset="0"/>
                    </a:rPr>
                    <a:t>Ministry’s Operational Activity</a:t>
                  </a:r>
                  <a:endParaRPr lang="en-GB" altLang="pt-PT" sz="1400" u="none" dirty="0">
                    <a:solidFill>
                      <a:srgbClr val="000066"/>
                    </a:solidFill>
                  </a:endParaRPr>
                </a:p>
              </p:txBody>
            </p:sp>
          </p:grpSp>
          <p:sp>
            <p:nvSpPr>
              <p:cNvPr id="7176" name="Freeform 36"/>
              <p:cNvSpPr>
                <a:spLocks/>
              </p:cNvSpPr>
              <p:nvPr/>
            </p:nvSpPr>
            <p:spPr bwMode="auto">
              <a:xfrm>
                <a:off x="589" y="860"/>
                <a:ext cx="4642" cy="754"/>
              </a:xfrm>
              <a:custGeom>
                <a:avLst/>
                <a:gdLst>
                  <a:gd name="T0" fmla="*/ 2321 w 10056"/>
                  <a:gd name="T1" fmla="*/ 0 h 944"/>
                  <a:gd name="T2" fmla="*/ 0 w 10056"/>
                  <a:gd name="T3" fmla="*/ 754 h 944"/>
                  <a:gd name="T4" fmla="*/ 4642 w 10056"/>
                  <a:gd name="T5" fmla="*/ 754 h 944"/>
                  <a:gd name="T6" fmla="*/ 2321 w 10056"/>
                  <a:gd name="T7" fmla="*/ 0 h 9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56" h="944">
                    <a:moveTo>
                      <a:pt x="5028" y="0"/>
                    </a:moveTo>
                    <a:lnTo>
                      <a:pt x="0" y="944"/>
                    </a:lnTo>
                    <a:lnTo>
                      <a:pt x="10056" y="944"/>
                    </a:lnTo>
                    <a:lnTo>
                      <a:pt x="5028" y="0"/>
                    </a:lnTo>
                    <a:close/>
                  </a:path>
                </a:pathLst>
              </a:cu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prstDash val="solid"/>
                    <a:round/>
                    <a:headEnd/>
                    <a:tailEnd/>
                  </a14:hiddenLine>
                </a:ext>
              </a:extLst>
            </p:spPr>
            <p:txBody>
              <a:bodyPr/>
              <a:lstStyle/>
              <a:p>
                <a:endParaRPr lang="pt-PT"/>
              </a:p>
            </p:txBody>
          </p:sp>
          <p:sp>
            <p:nvSpPr>
              <p:cNvPr id="7177" name="AutoShape 37"/>
              <p:cNvSpPr>
                <a:spLocks noChangeArrowheads="1"/>
              </p:cNvSpPr>
              <p:nvPr/>
            </p:nvSpPr>
            <p:spPr bwMode="auto">
              <a:xfrm>
                <a:off x="609" y="806"/>
                <a:ext cx="4602" cy="788"/>
              </a:xfrm>
              <a:prstGeom prst="triangle">
                <a:avLst>
                  <a:gd name="adj" fmla="val 50000"/>
                </a:avLst>
              </a:prstGeom>
              <a:solidFill>
                <a:srgbClr val="FFFF99"/>
              </a:solidFill>
              <a:ln>
                <a:noFill/>
              </a:ln>
              <a:effectLst>
                <a:prstShdw prst="shdw17" dist="28398" dir="3806097">
                  <a:srgbClr val="99995C"/>
                </a:prstShdw>
              </a:effectLst>
              <a:extLst>
                <a:ext uri="{91240B29-F687-4F45-9708-019B960494DF}">
                  <a14:hiddenLine xmlns:a14="http://schemas.microsoft.com/office/drawing/2010/main" w="12700" algn="ctr">
                    <a:solidFill>
                      <a:srgbClr val="FF9900"/>
                    </a:solidFill>
                    <a:miter lim="800000"/>
                    <a:headEnd/>
                    <a:tailEnd/>
                  </a14:hiddenLine>
                </a:ext>
              </a:extLst>
            </p:spPr>
            <p:txBody>
              <a:bodyPr wrap="none" anchor="ct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7178" name="Rectangle 38"/>
              <p:cNvSpPr>
                <a:spLocks noChangeArrowheads="1"/>
              </p:cNvSpPr>
              <p:nvPr/>
            </p:nvSpPr>
            <p:spPr bwMode="auto">
              <a:xfrm>
                <a:off x="2610" y="859"/>
                <a:ext cx="59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r>
                  <a:rPr lang="en-US" altLang="pt-PT" u="none" dirty="0" smtClean="0">
                    <a:solidFill>
                      <a:srgbClr val="000000"/>
                    </a:solidFill>
                    <a:latin typeface="Calibri" panose="020F0502020204030204" pitchFamily="34" charset="0"/>
                    <a:cs typeface="Calibri" panose="020F0502020204030204" pitchFamily="34" charset="0"/>
                  </a:rPr>
                  <a:t>MINISTER</a:t>
                </a:r>
                <a:endParaRPr lang="en-US" altLang="pt-PT" u="none" dirty="0">
                  <a:latin typeface="Calibri" panose="020F0502020204030204" pitchFamily="34" charset="0"/>
                  <a:cs typeface="Calibri" panose="020F0502020204030204" pitchFamily="34" charset="0"/>
                </a:endParaRPr>
              </a:p>
            </p:txBody>
          </p:sp>
          <p:sp>
            <p:nvSpPr>
              <p:cNvPr id="7179" name="Text Box 39"/>
              <p:cNvSpPr txBox="1">
                <a:spLocks noChangeArrowheads="1"/>
              </p:cNvSpPr>
              <p:nvPr/>
            </p:nvSpPr>
            <p:spPr bwMode="auto">
              <a:xfrm>
                <a:off x="1657" y="1071"/>
                <a:ext cx="2504"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9900"/>
                    </a:solidFill>
                    <a:miter lim="800000"/>
                    <a:headEnd/>
                    <a:tailEnd/>
                  </a14:hiddenLine>
                </a:ext>
                <a:ext uri="{AF507438-7753-43E0-B8FC-AC1667EBCBE1}">
                  <a14:hiddenEffects xmlns:a14="http://schemas.microsoft.com/office/drawing/2010/main">
                    <a:effectLst>
                      <a:outerShdw dist="81320" dir="2319588" algn="ctr" rotWithShape="0">
                        <a:srgbClr val="DEE5EA"/>
                      </a:outerShdw>
                    </a:effectLst>
                  </a14:hiddenEffects>
                </a:ext>
              </a:extLst>
            </p:spPr>
            <p:txBody>
              <a:bodyPr>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a:spcBef>
                    <a:spcPct val="50000"/>
                  </a:spcBef>
                </a:pPr>
                <a:r>
                  <a:rPr lang="en-GB" altLang="pt-PT" sz="1500" u="none" dirty="0">
                    <a:latin typeface="Calibri" panose="020F0502020204030204" pitchFamily="34" charset="0"/>
                    <a:cs typeface="Calibri" panose="020F0502020204030204" pitchFamily="34" charset="0"/>
                  </a:rPr>
                  <a:t>Support to policy formulation, strategic management, planning, financial programming and international relations</a:t>
                </a:r>
              </a:p>
            </p:txBody>
          </p:sp>
          <p:sp>
            <p:nvSpPr>
              <p:cNvPr id="7180" name="Text Box 40"/>
              <p:cNvSpPr txBox="1">
                <a:spLocks noChangeArrowheads="1"/>
              </p:cNvSpPr>
              <p:nvPr/>
            </p:nvSpPr>
            <p:spPr bwMode="auto">
              <a:xfrm>
                <a:off x="744" y="1424"/>
                <a:ext cx="4241"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FF9900"/>
                    </a:solidFill>
                    <a:miter lim="800000"/>
                    <a:headEnd/>
                    <a:tailEnd/>
                  </a14:hiddenLine>
                </a:ext>
                <a:ext uri="{AF507438-7753-43E0-B8FC-AC1667EBCBE1}">
                  <a14:hiddenEffects xmlns:a14="http://schemas.microsoft.com/office/drawing/2010/main">
                    <a:effectLst>
                      <a:outerShdw dist="81320" dir="2319588" algn="ctr" rotWithShape="0">
                        <a:srgbClr val="DEE5EA"/>
                      </a:outerShdw>
                    </a:effectLst>
                  </a14:hiddenEffects>
                </a:ext>
              </a:extLst>
            </p:spPr>
            <p:txBody>
              <a:bodyPr wrap="square">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a:spcBef>
                    <a:spcPct val="50000"/>
                  </a:spcBef>
                </a:pPr>
                <a:r>
                  <a:rPr lang="pt-PT" altLang="pt-PT" sz="1400" u="none" dirty="0" smtClean="0">
                    <a:solidFill>
                      <a:srgbClr val="FF0000"/>
                    </a:solidFill>
                    <a:latin typeface="Verdana" panose="020B0604030504040204" pitchFamily="34" charset="0"/>
                  </a:rPr>
                  <a:t>Financial </a:t>
                </a:r>
                <a:r>
                  <a:rPr lang="pt-PT" altLang="pt-PT" sz="1400" u="none" dirty="0" err="1" smtClean="0">
                    <a:solidFill>
                      <a:srgbClr val="FF0000"/>
                    </a:solidFill>
                    <a:latin typeface="Verdana" panose="020B0604030504040204" pitchFamily="34" charset="0"/>
                  </a:rPr>
                  <a:t>Control</a:t>
                </a:r>
                <a:r>
                  <a:rPr lang="pt-PT" altLang="pt-PT" sz="1400" u="none" dirty="0" smtClean="0">
                    <a:solidFill>
                      <a:srgbClr val="FF0000"/>
                    </a:solidFill>
                    <a:latin typeface="Verdana" panose="020B0604030504040204" pitchFamily="34" charset="0"/>
                  </a:rPr>
                  <a:t>                                                            </a:t>
                </a:r>
                <a:r>
                  <a:rPr lang="pt-PT" altLang="pt-PT" sz="1400" u="none" dirty="0" err="1">
                    <a:solidFill>
                      <a:srgbClr val="FF0000"/>
                    </a:solidFill>
                    <a:latin typeface="Verdana" panose="020B0604030504040204" pitchFamily="34" charset="0"/>
                  </a:rPr>
                  <a:t>Auditing</a:t>
                </a:r>
                <a:endParaRPr lang="pt-PT" altLang="pt-PT" sz="1400" u="none" dirty="0">
                  <a:solidFill>
                    <a:srgbClr val="FF0000"/>
                  </a:solidFill>
                  <a:latin typeface="Verdana" panose="020B0604030504040204" pitchFamily="34" charset="0"/>
                </a:endParaRPr>
              </a:p>
            </p:txBody>
          </p:sp>
        </p:grpSp>
      </p:grpSp>
      <p:sp>
        <p:nvSpPr>
          <p:cNvPr id="36906" name="Rectangle 42"/>
          <p:cNvSpPr>
            <a:spLocks noGrp="1" noChangeArrowheads="1"/>
          </p:cNvSpPr>
          <p:nvPr>
            <p:ph type="title"/>
          </p:nvPr>
        </p:nvSpPr>
        <p:spPr bwMode="auto">
          <a:xfrm>
            <a:off x="835193" y="100876"/>
            <a:ext cx="8229600" cy="4051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pt-PT" altLang="pt-PT" sz="2200" b="1" dirty="0" smtClean="0">
                <a:cs typeface="Calibri" panose="020F0502020204030204" pitchFamily="34" charset="0"/>
              </a:rPr>
              <a:t>STANDARD MINISTRY ORGANIZATION - MODEL</a:t>
            </a: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64940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971600" y="1308790"/>
            <a:ext cx="7688082" cy="4712498"/>
          </a:xfrm>
        </p:spPr>
        <p:txBody>
          <a:bodyPr>
            <a:normAutofit/>
          </a:bodyPr>
          <a:lstStyle/>
          <a:p>
            <a:pPr eaLnBrk="1" hangingPunct="1">
              <a:buFont typeface="Wingdings" panose="05000000000000000000" pitchFamily="2" charset="2"/>
              <a:buNone/>
              <a:defRPr/>
            </a:pPr>
            <a:r>
              <a:rPr lang="pt-PT" altLang="pt-PT" sz="2200" b="1" dirty="0" smtClean="0">
                <a:cs typeface="Calibri" panose="020F0502020204030204" pitchFamily="34" charset="0"/>
              </a:rPr>
              <a:t>OPERATIONAL MISSIONS AND SUPPORT FUNCTIONS</a:t>
            </a:r>
          </a:p>
          <a:p>
            <a:pPr eaLnBrk="1" hangingPunct="1">
              <a:buFont typeface="Wingdings" panose="05000000000000000000" pitchFamily="2" charset="2"/>
              <a:buNone/>
              <a:defRPr/>
            </a:pPr>
            <a:endParaRPr lang="pt-PT" altLang="pt-PT" sz="2200" b="1" dirty="0">
              <a:cs typeface="Calibri" panose="020F0502020204030204" pitchFamily="34" charset="0"/>
            </a:endParaRPr>
          </a:p>
          <a:p>
            <a:pPr eaLnBrk="1" hangingPunct="1">
              <a:buFont typeface="Wingdings" panose="05000000000000000000" pitchFamily="2" charset="2"/>
              <a:buNone/>
              <a:defRPr/>
            </a:pPr>
            <a:r>
              <a:rPr lang="pt-PT" altLang="pt-PT" sz="2200" b="1" i="1" dirty="0" err="1" smtClean="0">
                <a:cs typeface="Calibri" panose="020F0502020204030204" pitchFamily="34" charset="0"/>
              </a:rPr>
              <a:t>main</a:t>
            </a:r>
            <a:r>
              <a:rPr lang="pt-PT" altLang="pt-PT" sz="2200" b="1" i="1" dirty="0" smtClean="0">
                <a:cs typeface="Calibri" panose="020F0502020204030204" pitchFamily="34" charset="0"/>
              </a:rPr>
              <a:t> </a:t>
            </a:r>
            <a:r>
              <a:rPr lang="pt-PT" altLang="pt-PT" sz="2200" b="1" i="1" dirty="0" err="1" smtClean="0">
                <a:cs typeface="Calibri" panose="020F0502020204030204" pitchFamily="34" charset="0"/>
              </a:rPr>
              <a:t>concepts</a:t>
            </a:r>
            <a:r>
              <a:rPr lang="pt-PT" altLang="pt-PT" sz="2200" b="1" dirty="0" smtClean="0">
                <a:cs typeface="Calibri" panose="020F0502020204030204" pitchFamily="34" charset="0"/>
              </a:rPr>
              <a:t>: </a:t>
            </a:r>
            <a:endParaRPr lang="pt-PT" altLang="pt-PT" sz="2200" dirty="0" smtClean="0">
              <a:cs typeface="Calibri" panose="020F0502020204030204" pitchFamily="34" charset="0"/>
            </a:endParaRPr>
          </a:p>
          <a:p>
            <a:pPr marL="273050" indent="-273050" algn="just" eaLnBrk="1" hangingPunct="1">
              <a:buFont typeface="+mj-lt"/>
              <a:buAutoNum type="arabicPeriod"/>
              <a:defRPr/>
            </a:pPr>
            <a:r>
              <a:rPr lang="en-GB" altLang="pt-PT" sz="2200" b="1" i="1" dirty="0" smtClean="0">
                <a:cs typeface="Calibri" panose="020F0502020204030204" pitchFamily="34" charset="0"/>
              </a:rPr>
              <a:t>Operational Missions </a:t>
            </a:r>
            <a:r>
              <a:rPr lang="en-GB" altLang="pt-PT" sz="2200" dirty="0" smtClean="0">
                <a:cs typeface="Calibri" panose="020F0502020204030204" pitchFamily="34" charset="0"/>
              </a:rPr>
              <a:t>of</a:t>
            </a:r>
            <a:r>
              <a:rPr lang="en-GB" altLang="pt-PT" sz="2200" b="1" dirty="0" smtClean="0">
                <a:cs typeface="Calibri" panose="020F0502020204030204" pitchFamily="34" charset="0"/>
              </a:rPr>
              <a:t> </a:t>
            </a:r>
            <a:r>
              <a:rPr lang="en-GB" altLang="pt-PT" sz="2200" dirty="0" smtClean="0">
                <a:cs typeface="Calibri" panose="020F0502020204030204" pitchFamily="34" charset="0"/>
              </a:rPr>
              <a:t>each Ministry are those that translate into main policies and public action.</a:t>
            </a:r>
          </a:p>
          <a:p>
            <a:pPr marL="622300" lvl="1" indent="-165100" algn="just" eaLnBrk="1" hangingPunct="1">
              <a:buNone/>
              <a:defRPr/>
            </a:pPr>
            <a:r>
              <a:rPr lang="en-GB" altLang="pt-PT" sz="2000" dirty="0" smtClean="0">
                <a:cs typeface="Calibri" panose="020F0502020204030204" pitchFamily="34" charset="0"/>
              </a:rPr>
              <a:t>(Organic structures corresponding to these functions do not follow a particular model: Organization depends on each department following mission specificity</a:t>
            </a:r>
            <a:r>
              <a:rPr lang="en-GB" altLang="pt-PT" sz="2000" dirty="0">
                <a:cs typeface="Calibri" panose="020F0502020204030204" pitchFamily="34" charset="0"/>
              </a:rPr>
              <a:t>)</a:t>
            </a:r>
            <a:endParaRPr lang="en-GB" altLang="pt-PT" sz="2200" dirty="0" smtClean="0">
              <a:cs typeface="Calibri" panose="020F0502020204030204" pitchFamily="34" charset="0"/>
            </a:endParaRPr>
          </a:p>
          <a:p>
            <a:pPr marL="0" lvl="1" indent="0" algn="just" eaLnBrk="1" hangingPunct="1">
              <a:buNone/>
              <a:defRPr/>
            </a:pPr>
            <a:endParaRPr lang="en-GB" altLang="pt-PT" sz="2200" b="1" dirty="0" smtClean="0">
              <a:cs typeface="Calibri" panose="020F0502020204030204" pitchFamily="34" charset="0"/>
            </a:endParaRPr>
          </a:p>
          <a:p>
            <a:pPr marL="273050" indent="-273050" algn="just" eaLnBrk="1" hangingPunct="1">
              <a:buFont typeface="+mj-lt"/>
              <a:buAutoNum type="arabicPeriod"/>
              <a:defRPr/>
            </a:pPr>
            <a:r>
              <a:rPr lang="en-GB" altLang="pt-PT" sz="2200" b="1" i="1" dirty="0" smtClean="0">
                <a:cs typeface="Calibri" panose="020F0502020204030204" pitchFamily="34" charset="0"/>
              </a:rPr>
              <a:t>Support Functions, </a:t>
            </a:r>
            <a:r>
              <a:rPr lang="en-GB" altLang="pt-PT" sz="2200" dirty="0" smtClean="0">
                <a:cs typeface="Calibri" panose="020F0502020204030204" pitchFamily="34" charset="0"/>
              </a:rPr>
              <a:t>which translate into missions complementary to operational missions, on which, however, efficacy and efficiency depend.</a:t>
            </a:r>
          </a:p>
        </p:txBody>
      </p:sp>
      <p:sp>
        <p:nvSpPr>
          <p:cNvPr id="3" name="Rectangle 42"/>
          <p:cNvSpPr>
            <a:spLocks noGrp="1" noChangeArrowheads="1"/>
          </p:cNvSpPr>
          <p:nvPr>
            <p:ph type="title"/>
          </p:nvPr>
        </p:nvSpPr>
        <p:spPr bwMode="auto">
          <a:xfrm>
            <a:off x="430082" y="129063"/>
            <a:ext cx="8229600" cy="4051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pt-PT" altLang="pt-PT" sz="2200" b="1" dirty="0" smtClean="0">
                <a:cs typeface="Calibri" panose="020F0502020204030204" pitchFamily="34" charset="0"/>
              </a:rPr>
              <a:t>STANDARD MINISTRY ORGANIZATION - MODEL</a:t>
            </a: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321111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971600" y="692696"/>
            <a:ext cx="7992888" cy="5904656"/>
          </a:xfrm>
        </p:spPr>
        <p:txBody>
          <a:bodyPr>
            <a:noAutofit/>
          </a:bodyPr>
          <a:lstStyle/>
          <a:p>
            <a:pPr algn="just" eaLnBrk="1" hangingPunct="1">
              <a:lnSpc>
                <a:spcPct val="100000"/>
              </a:lnSpc>
              <a:spcBef>
                <a:spcPts val="0"/>
              </a:spcBef>
              <a:buFont typeface="Wingdings" panose="05000000000000000000" pitchFamily="2" charset="2"/>
              <a:buNone/>
              <a:defRPr/>
            </a:pPr>
            <a:r>
              <a:rPr lang="en-GB" altLang="pt-PT" sz="2100" b="1" dirty="0" smtClean="0">
                <a:cs typeface="Calibri" panose="020F0502020204030204" pitchFamily="34" charset="0"/>
              </a:rPr>
              <a:t>1 - Operational Missions</a:t>
            </a:r>
            <a:r>
              <a:rPr lang="en-GB" altLang="pt-PT" sz="2100" dirty="0" smtClean="0">
                <a:cs typeface="Calibri" panose="020F0502020204030204" pitchFamily="34" charset="0"/>
              </a:rPr>
              <a:t>:</a:t>
            </a:r>
          </a:p>
          <a:p>
            <a:pPr marL="982663" indent="-627063" algn="just" eaLnBrk="1" hangingPunct="1">
              <a:lnSpc>
                <a:spcPct val="100000"/>
              </a:lnSpc>
              <a:spcBef>
                <a:spcPts val="1200"/>
              </a:spcBef>
              <a:buNone/>
              <a:defRPr/>
            </a:pPr>
            <a:r>
              <a:rPr lang="en-GB" altLang="pt-PT" sz="2100" b="1" dirty="0" smtClean="0">
                <a:cs typeface="Calibri" panose="020F0502020204030204" pitchFamily="34" charset="0"/>
              </a:rPr>
              <a:t>1.1 - Normative, Regulating and  Inspection Functions</a:t>
            </a:r>
            <a:r>
              <a:rPr lang="en-GB" altLang="pt-PT" sz="2100" dirty="0" smtClean="0">
                <a:cs typeface="Calibri" panose="020F0502020204030204" pitchFamily="34" charset="0"/>
              </a:rPr>
              <a:t>: overall tendency to reinforce by rationalization</a:t>
            </a:r>
          </a:p>
          <a:p>
            <a:pPr marL="982663" indent="-627063" algn="just" eaLnBrk="1" hangingPunct="1">
              <a:lnSpc>
                <a:spcPct val="100000"/>
              </a:lnSpc>
              <a:spcBef>
                <a:spcPts val="0"/>
              </a:spcBef>
              <a:defRPr/>
            </a:pPr>
            <a:endParaRPr lang="en-GB" altLang="pt-PT" sz="2100" dirty="0" smtClean="0">
              <a:cs typeface="Calibri" panose="020F0502020204030204" pitchFamily="34" charset="0"/>
            </a:endParaRPr>
          </a:p>
          <a:p>
            <a:pPr marL="982663" indent="-627063" algn="just" eaLnBrk="1" hangingPunct="1">
              <a:lnSpc>
                <a:spcPct val="100000"/>
              </a:lnSpc>
              <a:spcBef>
                <a:spcPts val="0"/>
              </a:spcBef>
              <a:buNone/>
              <a:defRPr/>
            </a:pPr>
            <a:r>
              <a:rPr lang="en-GB" altLang="pt-PT" sz="2100" b="1" dirty="0" smtClean="0">
                <a:cs typeface="Calibri" panose="020F0502020204030204" pitchFamily="34" charset="0"/>
              </a:rPr>
              <a:t>1.2 - Productive and Service Providing Functions</a:t>
            </a:r>
            <a:r>
              <a:rPr lang="en-GB" altLang="pt-PT" sz="2100" dirty="0" smtClean="0">
                <a:cs typeface="Calibri" panose="020F0502020204030204" pitchFamily="34" charset="0"/>
              </a:rPr>
              <a:t>: key rational criteria are </a:t>
            </a:r>
            <a:r>
              <a:rPr lang="en-GB" altLang="pt-PT" sz="2100" dirty="0" err="1" smtClean="0">
                <a:cs typeface="Calibri" panose="020F0502020204030204" pitchFamily="34" charset="0"/>
              </a:rPr>
              <a:t>deconcentration</a:t>
            </a:r>
            <a:r>
              <a:rPr lang="en-GB" altLang="pt-PT" sz="2100" dirty="0" smtClean="0">
                <a:cs typeface="Calibri" panose="020F0502020204030204" pitchFamily="34" charset="0"/>
              </a:rPr>
              <a:t>, decentralization and (if required) externalization, in pace with the goal of making Administration closer to citizens and promoting physical/virtual channels.  </a:t>
            </a:r>
          </a:p>
          <a:p>
            <a:pPr algn="just" eaLnBrk="1" hangingPunct="1">
              <a:lnSpc>
                <a:spcPct val="100000"/>
              </a:lnSpc>
              <a:spcBef>
                <a:spcPts val="0"/>
              </a:spcBef>
              <a:defRPr/>
            </a:pPr>
            <a:endParaRPr lang="en-GB" altLang="pt-PT" sz="2100" dirty="0">
              <a:cs typeface="Calibri" panose="020F0502020204030204" pitchFamily="34" charset="0"/>
            </a:endParaRPr>
          </a:p>
          <a:p>
            <a:pPr algn="just">
              <a:lnSpc>
                <a:spcPct val="100000"/>
              </a:lnSpc>
              <a:spcBef>
                <a:spcPts val="0"/>
              </a:spcBef>
              <a:buNone/>
              <a:defRPr/>
            </a:pPr>
            <a:r>
              <a:rPr lang="en-GB" altLang="pt-PT" sz="2100" b="1" dirty="0" smtClean="0">
                <a:cs typeface="Calibri" panose="020F0502020204030204" pitchFamily="34" charset="0"/>
              </a:rPr>
              <a:t>2 - Support </a:t>
            </a:r>
            <a:r>
              <a:rPr lang="en-GB" altLang="pt-PT" sz="2100" b="1" dirty="0">
                <a:cs typeface="Calibri" panose="020F0502020204030204" pitchFamily="34" charset="0"/>
              </a:rPr>
              <a:t>Functions</a:t>
            </a:r>
            <a:r>
              <a:rPr lang="en-GB" altLang="pt-PT" sz="2100" dirty="0">
                <a:cs typeface="Calibri" panose="020F0502020204030204" pitchFamily="34" charset="0"/>
              </a:rPr>
              <a:t>:</a:t>
            </a:r>
          </a:p>
          <a:p>
            <a:pPr marL="982663" indent="-627063" algn="just">
              <a:lnSpc>
                <a:spcPct val="100000"/>
              </a:lnSpc>
              <a:spcBef>
                <a:spcPts val="1200"/>
              </a:spcBef>
              <a:buNone/>
              <a:defRPr/>
            </a:pPr>
            <a:r>
              <a:rPr lang="en-GB" altLang="pt-PT" sz="2100" b="1" dirty="0" smtClean="0">
                <a:cs typeface="Calibri" panose="020F0502020204030204" pitchFamily="34" charset="0"/>
              </a:rPr>
              <a:t>2.1 - Governance </a:t>
            </a:r>
            <a:r>
              <a:rPr lang="en-GB" altLang="pt-PT" sz="2100" b="1" dirty="0">
                <a:cs typeface="Calibri" panose="020F0502020204030204" pitchFamily="34" charset="0"/>
              </a:rPr>
              <a:t>Support </a:t>
            </a:r>
            <a:r>
              <a:rPr lang="en-GB" altLang="pt-PT" sz="2100" b="1" dirty="0" smtClean="0">
                <a:cs typeface="Calibri" panose="020F0502020204030204" pitchFamily="34" charset="0"/>
              </a:rPr>
              <a:t>Functions:</a:t>
            </a:r>
            <a:r>
              <a:rPr lang="en-GB" altLang="pt-PT" sz="2100" dirty="0" smtClean="0">
                <a:cs typeface="Calibri" panose="020F0502020204030204" pitchFamily="34" charset="0"/>
              </a:rPr>
              <a:t> </a:t>
            </a:r>
            <a:r>
              <a:rPr lang="en-GB" altLang="pt-PT" sz="2100" dirty="0">
                <a:cs typeface="Calibri" panose="020F0502020204030204" pitchFamily="34" charset="0"/>
              </a:rPr>
              <a:t>activities revolving around Strategy, Planning and Management Control. </a:t>
            </a:r>
          </a:p>
          <a:p>
            <a:pPr marL="982663" indent="-627063" algn="just">
              <a:lnSpc>
                <a:spcPct val="100000"/>
              </a:lnSpc>
              <a:spcBef>
                <a:spcPts val="0"/>
              </a:spcBef>
              <a:buNone/>
              <a:defRPr/>
            </a:pPr>
            <a:endParaRPr lang="en-GB" altLang="pt-PT" sz="2100" dirty="0">
              <a:cs typeface="Calibri" panose="020F0502020204030204" pitchFamily="34" charset="0"/>
            </a:endParaRPr>
          </a:p>
          <a:p>
            <a:pPr marL="982663" indent="-627063" algn="just">
              <a:lnSpc>
                <a:spcPct val="100000"/>
              </a:lnSpc>
              <a:spcBef>
                <a:spcPts val="0"/>
              </a:spcBef>
              <a:buNone/>
              <a:defRPr/>
            </a:pPr>
            <a:r>
              <a:rPr lang="en-GB" altLang="pt-PT" sz="2100" b="1" dirty="0" smtClean="0">
                <a:cs typeface="Calibri" panose="020F0502020204030204" pitchFamily="34" charset="0"/>
              </a:rPr>
              <a:t>2.2 - Functions </a:t>
            </a:r>
            <a:r>
              <a:rPr lang="en-GB" altLang="pt-PT" sz="2100" b="1" dirty="0">
                <a:cs typeface="Calibri" panose="020F0502020204030204" pitchFamily="34" charset="0"/>
              </a:rPr>
              <a:t>of Support to Resource Management: </a:t>
            </a:r>
            <a:r>
              <a:rPr lang="en-GB" altLang="pt-PT" sz="2100" dirty="0">
                <a:cs typeface="Calibri" panose="020F0502020204030204" pitchFamily="34" charset="0"/>
              </a:rPr>
              <a:t>activities revolving around  efficient management of complementary resources, nevertheless needed for the achievement of Operational Missions. </a:t>
            </a:r>
          </a:p>
        </p:txBody>
      </p:sp>
      <p:sp>
        <p:nvSpPr>
          <p:cNvPr id="3" name="Rectangle 42"/>
          <p:cNvSpPr>
            <a:spLocks noGrp="1" noChangeArrowheads="1"/>
          </p:cNvSpPr>
          <p:nvPr>
            <p:ph type="title"/>
          </p:nvPr>
        </p:nvSpPr>
        <p:spPr bwMode="auto">
          <a:xfrm>
            <a:off x="430082" y="129063"/>
            <a:ext cx="8229600" cy="4051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pt-PT" altLang="pt-PT" sz="2200" b="1" dirty="0" smtClean="0">
                <a:cs typeface="Calibri" panose="020F0502020204030204" pitchFamily="34" charset="0"/>
              </a:rPr>
              <a:t>STANDARD MINISTRY ORGANIZATION - MODEL</a:t>
            </a: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506901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827583" y="685932"/>
            <a:ext cx="8117633" cy="6138933"/>
          </a:xfrm>
        </p:spPr>
        <p:txBody>
          <a:bodyPr>
            <a:noAutofit/>
          </a:bodyPr>
          <a:lstStyle/>
          <a:p>
            <a:pPr eaLnBrk="1" hangingPunct="1">
              <a:buFont typeface="Wingdings" panose="05000000000000000000" pitchFamily="2" charset="2"/>
              <a:buNone/>
              <a:defRPr/>
            </a:pPr>
            <a:r>
              <a:rPr lang="en-GB" altLang="pt-PT" sz="2000" b="1" dirty="0" smtClean="0"/>
              <a:t>2.1 - Governance Support Functions </a:t>
            </a:r>
            <a:r>
              <a:rPr lang="en-GB" altLang="pt-PT" sz="2000" dirty="0" smtClean="0"/>
              <a:t>(RCM 39/2006)</a:t>
            </a:r>
            <a:r>
              <a:rPr lang="en-GB" altLang="pt-PT" sz="2000" b="1" dirty="0" smtClean="0"/>
              <a:t>:</a:t>
            </a:r>
            <a:endParaRPr lang="en-GB" altLang="pt-PT" sz="2000" dirty="0" smtClean="0"/>
          </a:p>
          <a:p>
            <a:pPr marL="1350963" indent="-804863" eaLnBrk="1" hangingPunct="1">
              <a:buFont typeface="Wingdings" panose="05000000000000000000" pitchFamily="2" charset="2"/>
              <a:buNone/>
              <a:defRPr/>
            </a:pPr>
            <a:r>
              <a:rPr lang="en-GB" altLang="pt-PT" sz="2000" b="1" dirty="0" smtClean="0"/>
              <a:t>2.1.1 - Service for Planning, Strategy, Assessment and International Relations</a:t>
            </a:r>
            <a:r>
              <a:rPr lang="en-GB" altLang="pt-PT" sz="2000" dirty="0" smtClean="0"/>
              <a:t>– (Annex I, RCM 39/2006)</a:t>
            </a:r>
            <a:r>
              <a:rPr lang="en-GB" altLang="pt-PT" sz="2000" b="1" dirty="0" smtClean="0"/>
              <a:t>:</a:t>
            </a:r>
            <a:r>
              <a:rPr lang="en-GB" altLang="pt-PT" sz="2000" dirty="0" smtClean="0"/>
              <a:t> </a:t>
            </a:r>
          </a:p>
          <a:p>
            <a:pPr marL="1528763" indent="-192088" algn="just" eaLnBrk="1" hangingPunct="1">
              <a:spcBef>
                <a:spcPts val="600"/>
              </a:spcBef>
              <a:defRPr/>
            </a:pPr>
            <a:r>
              <a:rPr lang="en-GB" altLang="pt-PT" sz="2000" dirty="0" smtClean="0"/>
              <a:t>Technical support to policy formulation and strategic and operational planning (E.g.: </a:t>
            </a:r>
            <a:r>
              <a:rPr lang="en-GB" altLang="pt-PT" sz="2000" i="1" dirty="0" smtClean="0"/>
              <a:t>benchmarking tools and analysis, international trends.)</a:t>
            </a:r>
          </a:p>
          <a:p>
            <a:pPr marL="1528763" indent="-192088" algn="just" eaLnBrk="1" hangingPunct="1">
              <a:spcBef>
                <a:spcPts val="600"/>
              </a:spcBef>
              <a:defRPr/>
            </a:pPr>
            <a:r>
              <a:rPr lang="en-GB" altLang="pt-PT" sz="2000" dirty="0" smtClean="0"/>
              <a:t>Support to Ministry’s International Relations</a:t>
            </a:r>
            <a:endParaRPr lang="en-GB" altLang="pt-PT" sz="2000" i="1" dirty="0" smtClean="0"/>
          </a:p>
          <a:p>
            <a:pPr marL="1528763" indent="-192088" algn="just" eaLnBrk="1" hangingPunct="1">
              <a:spcBef>
                <a:spcPts val="600"/>
              </a:spcBef>
              <a:defRPr/>
            </a:pPr>
            <a:r>
              <a:rPr lang="en-GB" altLang="pt-PT" sz="2000" dirty="0" smtClean="0"/>
              <a:t>Coordination of drafting of Action Plans and Financial Programming  </a:t>
            </a:r>
          </a:p>
          <a:p>
            <a:pPr marL="1528763" indent="-192088" algn="just" eaLnBrk="1" hangingPunct="1">
              <a:spcBef>
                <a:spcPts val="600"/>
              </a:spcBef>
              <a:defRPr/>
            </a:pPr>
            <a:r>
              <a:rPr lang="en-GB" altLang="pt-PT" sz="2000" dirty="0" smtClean="0"/>
              <a:t>Coordination/control of performance and result indicators, contingency plans, service ratings and management indicators</a:t>
            </a:r>
          </a:p>
          <a:p>
            <a:pPr marL="804863" indent="-273050">
              <a:buNone/>
              <a:defRPr/>
            </a:pPr>
            <a:r>
              <a:rPr lang="pt-PT" altLang="pt-PT" sz="2000" b="1" dirty="0" smtClean="0"/>
              <a:t>2.1.2 - </a:t>
            </a:r>
            <a:r>
              <a:rPr lang="en-GB" altLang="pt-PT" sz="2000" b="1" dirty="0"/>
              <a:t>Inspection and Auditing Service </a:t>
            </a:r>
            <a:r>
              <a:rPr lang="en-GB" altLang="pt-PT" sz="2000" dirty="0"/>
              <a:t>(Annex II 39/2006)</a:t>
            </a:r>
          </a:p>
          <a:p>
            <a:pPr marL="1528763" algn="just">
              <a:spcBef>
                <a:spcPts val="600"/>
              </a:spcBef>
              <a:defRPr/>
            </a:pPr>
            <a:r>
              <a:rPr lang="en-GB" altLang="pt-PT" sz="2000" dirty="0"/>
              <a:t>To appreciate lawfulness and regularity of service acts, as well as to assess their management and results, through technical, performance and financial auditing control. </a:t>
            </a:r>
          </a:p>
          <a:p>
            <a:pPr marL="1528763">
              <a:spcBef>
                <a:spcPts val="600"/>
              </a:spcBef>
              <a:defRPr/>
            </a:pPr>
            <a:r>
              <a:rPr lang="en-GB" altLang="pt-PT" sz="2000" dirty="0"/>
              <a:t>Whenever necessary, frames external auditing. </a:t>
            </a:r>
          </a:p>
          <a:p>
            <a:pPr marL="1350963" indent="-819150">
              <a:buNone/>
              <a:defRPr/>
            </a:pPr>
            <a:r>
              <a:rPr lang="en-GB" altLang="pt-PT" sz="2000" b="1" dirty="0" smtClean="0"/>
              <a:t>2.1.3 - Financial</a:t>
            </a:r>
            <a:r>
              <a:rPr lang="en-GB" altLang="pt-PT" sz="2000" dirty="0" smtClean="0"/>
              <a:t> </a:t>
            </a:r>
            <a:r>
              <a:rPr lang="en-GB" altLang="pt-PT" sz="2000" b="1" dirty="0"/>
              <a:t>Controller </a:t>
            </a:r>
            <a:r>
              <a:rPr lang="en-GB" altLang="pt-PT" sz="2000" dirty="0"/>
              <a:t>– Decree-Law </a:t>
            </a:r>
            <a:r>
              <a:rPr lang="en-GB" altLang="pt-PT" sz="2000" dirty="0" smtClean="0"/>
              <a:t> </a:t>
            </a:r>
            <a:r>
              <a:rPr lang="en-GB" altLang="pt-PT" sz="2000" dirty="0"/>
              <a:t>33/2006</a:t>
            </a:r>
            <a:r>
              <a:rPr lang="en-GB" altLang="pt-PT" sz="2000" dirty="0" smtClean="0"/>
              <a:t>.</a:t>
            </a:r>
            <a:endParaRPr lang="en-GB" altLang="pt-PT" sz="2000" dirty="0"/>
          </a:p>
        </p:txBody>
      </p:sp>
      <p:sp>
        <p:nvSpPr>
          <p:cNvPr id="3" name="Rectangle 42"/>
          <p:cNvSpPr>
            <a:spLocks noGrp="1" noChangeArrowheads="1"/>
          </p:cNvSpPr>
          <p:nvPr>
            <p:ph type="title"/>
          </p:nvPr>
        </p:nvSpPr>
        <p:spPr bwMode="auto">
          <a:xfrm>
            <a:off x="430082" y="129063"/>
            <a:ext cx="8229600" cy="4051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pt-PT" altLang="pt-PT" sz="2200" b="1" dirty="0" smtClean="0">
                <a:cs typeface="Calibri" panose="020F0502020204030204" pitchFamily="34" charset="0"/>
              </a:rPr>
              <a:t>STANDARD MINISTRY ORGANIZATION - MODEL</a:t>
            </a: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026736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5002D8-155A-4159-90CF-92B7646DAE9E}" type="slidenum">
              <a:rPr lang="en-US" smtClean="0">
                <a:solidFill>
                  <a:prstClr val="black"/>
                </a:solidFill>
              </a:rPr>
              <a:pPr/>
              <a:t>1</a:t>
            </a:fld>
            <a:endParaRPr lang="en-US" dirty="0">
              <a:solidFill>
                <a:prstClr val="black"/>
              </a:solidFill>
            </a:endParaRPr>
          </a:p>
        </p:txBody>
      </p:sp>
      <p:sp>
        <p:nvSpPr>
          <p:cNvPr id="5" name="Rectangle 4"/>
          <p:cNvSpPr/>
          <p:nvPr/>
        </p:nvSpPr>
        <p:spPr>
          <a:xfrm>
            <a:off x="1115616" y="570151"/>
            <a:ext cx="7632848" cy="5786199"/>
          </a:xfrm>
          <a:prstGeom prst="rect">
            <a:avLst/>
          </a:prstGeom>
        </p:spPr>
        <p:txBody>
          <a:bodyPr wrap="square">
            <a:spAutoFit/>
          </a:bodyPr>
          <a:lstStyle/>
          <a:p>
            <a:r>
              <a:rPr lang="pt-PT" b="1" dirty="0" smtClean="0">
                <a:solidFill>
                  <a:schemeClr val="tx1"/>
                </a:solidFill>
              </a:rPr>
              <a:t>PORTUGAL: SOME CHARACTERIZATION DATA</a:t>
            </a:r>
          </a:p>
          <a:p>
            <a:endParaRPr lang="pt-PT" b="1" dirty="0" smtClean="0">
              <a:solidFill>
                <a:schemeClr val="tx1"/>
              </a:solidFill>
            </a:endParaRPr>
          </a:p>
          <a:p>
            <a:r>
              <a:rPr lang="pt-PT" b="1" dirty="0" smtClean="0">
                <a:solidFill>
                  <a:schemeClr val="tx1"/>
                </a:solidFill>
              </a:rPr>
              <a:t>Population</a:t>
            </a:r>
            <a:r>
              <a:rPr lang="pt-PT" dirty="0" smtClean="0">
                <a:solidFill>
                  <a:schemeClr val="tx1"/>
                </a:solidFill>
              </a:rPr>
              <a:t>_____________________________________10.283.822 </a:t>
            </a:r>
            <a:endParaRPr lang="pt-PT" dirty="0">
              <a:solidFill>
                <a:schemeClr val="tx1"/>
              </a:solidFill>
            </a:endParaRPr>
          </a:p>
          <a:p>
            <a:r>
              <a:rPr lang="pt-PT" b="1" dirty="0" smtClean="0">
                <a:solidFill>
                  <a:schemeClr val="tx1"/>
                </a:solidFill>
                <a:latin typeface="Calibri" panose="020F0502020204030204" pitchFamily="34" charset="0"/>
                <a:ea typeface="Calibri" panose="020F0502020204030204" pitchFamily="34" charset="0"/>
              </a:rPr>
              <a:t>Active </a:t>
            </a:r>
            <a:r>
              <a:rPr lang="pt-PT" b="1" dirty="0" err="1" smtClean="0">
                <a:solidFill>
                  <a:schemeClr val="tx1"/>
                </a:solidFill>
                <a:latin typeface="Calibri" panose="020F0502020204030204" pitchFamily="34" charset="0"/>
                <a:ea typeface="Calibri" panose="020F0502020204030204" pitchFamily="34" charset="0"/>
              </a:rPr>
              <a:t>Population</a:t>
            </a:r>
            <a:r>
              <a:rPr lang="pt-PT" dirty="0" smtClean="0">
                <a:solidFill>
                  <a:schemeClr val="tx1"/>
                </a:solidFill>
              </a:rPr>
              <a:t>_________________________________   </a:t>
            </a:r>
            <a:r>
              <a:rPr lang="pt-PT" dirty="0" smtClean="0">
                <a:solidFill>
                  <a:schemeClr val="tx1"/>
                </a:solidFill>
                <a:latin typeface="Calibri" panose="020F0502020204030204" pitchFamily="34" charset="0"/>
                <a:ea typeface="Calibri" panose="020F0502020204030204" pitchFamily="34" charset="0"/>
              </a:rPr>
              <a:t>5.232.600</a:t>
            </a:r>
          </a:p>
          <a:p>
            <a:endParaRPr lang="pt-PT" dirty="0" smtClean="0">
              <a:solidFill>
                <a:schemeClr val="tx1"/>
              </a:solidFill>
              <a:latin typeface="Calibri" panose="020F0502020204030204" pitchFamily="34" charset="0"/>
              <a:ea typeface="Calibri" panose="020F0502020204030204" pitchFamily="34" charset="0"/>
            </a:endParaRPr>
          </a:p>
          <a:p>
            <a:r>
              <a:rPr lang="pt-PT" b="1" dirty="0" smtClean="0">
                <a:solidFill>
                  <a:schemeClr val="tx1"/>
                </a:solidFill>
                <a:latin typeface="Calibri" panose="020F0502020204030204" pitchFamily="34" charset="0"/>
                <a:ea typeface="Calibri" panose="020F0502020204030204" pitchFamily="34" charset="0"/>
              </a:rPr>
              <a:t>GDP </a:t>
            </a:r>
            <a:r>
              <a:rPr lang="pt-PT" b="1" dirty="0">
                <a:solidFill>
                  <a:schemeClr val="tx1"/>
                </a:solidFill>
                <a:latin typeface="Calibri" panose="020F0502020204030204" pitchFamily="34" charset="0"/>
                <a:ea typeface="Calibri" panose="020F0502020204030204" pitchFamily="34" charset="0"/>
              </a:rPr>
              <a:t>(</a:t>
            </a:r>
            <a:r>
              <a:rPr lang="pt-PT" b="1" dirty="0" err="1">
                <a:solidFill>
                  <a:schemeClr val="tx1"/>
                </a:solidFill>
                <a:latin typeface="Calibri" panose="020F0502020204030204" pitchFamily="34" charset="0"/>
                <a:ea typeface="Calibri" panose="020F0502020204030204" pitchFamily="34" charset="0"/>
              </a:rPr>
              <a:t>million</a:t>
            </a:r>
            <a:r>
              <a:rPr lang="pt-PT" b="1" dirty="0">
                <a:solidFill>
                  <a:schemeClr val="tx1"/>
                </a:solidFill>
                <a:latin typeface="Calibri" panose="020F0502020204030204" pitchFamily="34" charset="0"/>
                <a:ea typeface="Calibri" panose="020F0502020204030204" pitchFamily="34" charset="0"/>
              </a:rPr>
              <a:t> €</a:t>
            </a:r>
            <a:r>
              <a:rPr lang="pt-PT" b="1" dirty="0" smtClean="0">
                <a:solidFill>
                  <a:schemeClr val="tx1"/>
                </a:solidFill>
                <a:latin typeface="Calibri" panose="020F0502020204030204" pitchFamily="34" charset="0"/>
                <a:ea typeface="Calibri" panose="020F0502020204030204" pitchFamily="34" charset="0"/>
              </a:rPr>
              <a:t>)</a:t>
            </a:r>
            <a:r>
              <a:rPr lang="pt-PT" dirty="0">
                <a:solidFill>
                  <a:schemeClr val="tx1"/>
                </a:solidFill>
              </a:rPr>
              <a:t> </a:t>
            </a:r>
            <a:r>
              <a:rPr lang="pt-PT" dirty="0" smtClean="0">
                <a:solidFill>
                  <a:schemeClr val="tx1"/>
                </a:solidFill>
              </a:rPr>
              <a:t>______________________________________</a:t>
            </a:r>
            <a:r>
              <a:rPr lang="pt-PT" dirty="0" smtClean="0">
                <a:solidFill>
                  <a:schemeClr val="tx1"/>
                </a:solidFill>
                <a:latin typeface="Calibri" panose="020F0502020204030204" pitchFamily="34" charset="0"/>
                <a:ea typeface="Calibri" panose="020F0502020204030204" pitchFamily="34" charset="0"/>
              </a:rPr>
              <a:t>201.606 </a:t>
            </a:r>
            <a:endParaRPr lang="pt-PT" dirty="0">
              <a:solidFill>
                <a:schemeClr val="tx1"/>
              </a:solidFill>
              <a:latin typeface="Calibri" panose="020F0502020204030204" pitchFamily="34" charset="0"/>
              <a:ea typeface="Calibri" panose="020F0502020204030204" pitchFamily="34" charset="0"/>
            </a:endParaRPr>
          </a:p>
          <a:p>
            <a:r>
              <a:rPr lang="pt-PT" b="1" dirty="0">
                <a:solidFill>
                  <a:schemeClr val="tx1"/>
                </a:solidFill>
                <a:latin typeface="Calibri" panose="020F0502020204030204" pitchFamily="34" charset="0"/>
                <a:ea typeface="Calibri" panose="020F0502020204030204" pitchFamily="34" charset="0"/>
              </a:rPr>
              <a:t>GDP per capita (nominal </a:t>
            </a:r>
            <a:r>
              <a:rPr lang="pt-PT" b="1" dirty="0" err="1">
                <a:solidFill>
                  <a:schemeClr val="tx1"/>
                </a:solidFill>
                <a:latin typeface="Calibri" panose="020F0502020204030204" pitchFamily="34" charset="0"/>
                <a:ea typeface="Calibri" panose="020F0502020204030204" pitchFamily="34" charset="0"/>
              </a:rPr>
              <a:t>prices</a:t>
            </a:r>
            <a:r>
              <a:rPr lang="pt-PT" b="1" dirty="0">
                <a:solidFill>
                  <a:schemeClr val="tx1"/>
                </a:solidFill>
                <a:latin typeface="Calibri" panose="020F0502020204030204" pitchFamily="34" charset="0"/>
                <a:ea typeface="Calibri" panose="020F0502020204030204" pitchFamily="34" charset="0"/>
              </a:rPr>
              <a:t> - 2011</a:t>
            </a:r>
            <a:r>
              <a:rPr lang="pt-PT" b="1" dirty="0" smtClean="0">
                <a:solidFill>
                  <a:schemeClr val="tx1"/>
                </a:solidFill>
                <a:latin typeface="Calibri" panose="020F0502020204030204" pitchFamily="34" charset="0"/>
                <a:ea typeface="Calibri" panose="020F0502020204030204" pitchFamily="34" charset="0"/>
              </a:rPr>
              <a:t>)</a:t>
            </a:r>
            <a:r>
              <a:rPr lang="pt-PT" dirty="0">
                <a:solidFill>
                  <a:schemeClr val="tx1"/>
                </a:solidFill>
              </a:rPr>
              <a:t> ____________________ </a:t>
            </a:r>
            <a:r>
              <a:rPr lang="pt-PT" dirty="0" smtClean="0">
                <a:solidFill>
                  <a:schemeClr val="tx1"/>
                </a:solidFill>
              </a:rPr>
              <a:t> </a:t>
            </a:r>
            <a:r>
              <a:rPr lang="pt-PT" dirty="0" smtClean="0">
                <a:solidFill>
                  <a:schemeClr val="tx1"/>
                </a:solidFill>
                <a:latin typeface="Calibri" panose="020F0502020204030204" pitchFamily="34" charset="0"/>
                <a:ea typeface="Calibri" panose="020F0502020204030204" pitchFamily="34" charset="0"/>
              </a:rPr>
              <a:t>17.873 </a:t>
            </a:r>
            <a:r>
              <a:rPr lang="pt-PT" dirty="0">
                <a:solidFill>
                  <a:schemeClr val="tx1"/>
                </a:solidFill>
                <a:latin typeface="Calibri" panose="020F0502020204030204" pitchFamily="34" charset="0"/>
                <a:ea typeface="Calibri" panose="020F0502020204030204" pitchFamily="34" charset="0"/>
              </a:rPr>
              <a:t>€  </a:t>
            </a:r>
          </a:p>
          <a:p>
            <a:endParaRPr lang="pt-PT" dirty="0">
              <a:solidFill>
                <a:schemeClr val="tx1"/>
              </a:solidFill>
              <a:latin typeface="Calibri" panose="020F0502020204030204" pitchFamily="34" charset="0"/>
              <a:ea typeface="Calibri" panose="020F0502020204030204" pitchFamily="34" charset="0"/>
            </a:endParaRPr>
          </a:p>
          <a:p>
            <a:r>
              <a:rPr lang="pt-PT" b="1" dirty="0" err="1">
                <a:solidFill>
                  <a:schemeClr val="tx1"/>
                </a:solidFill>
                <a:latin typeface="Calibri" panose="020F0502020204030204" pitchFamily="34" charset="0"/>
                <a:ea typeface="Calibri" panose="020F0502020204030204" pitchFamily="34" charset="0"/>
              </a:rPr>
              <a:t>Public</a:t>
            </a:r>
            <a:r>
              <a:rPr lang="pt-PT" b="1" dirty="0">
                <a:solidFill>
                  <a:schemeClr val="tx1"/>
                </a:solidFill>
                <a:latin typeface="Calibri" panose="020F0502020204030204" pitchFamily="34" charset="0"/>
                <a:ea typeface="Calibri" panose="020F0502020204030204" pitchFamily="34" charset="0"/>
              </a:rPr>
              <a:t> </a:t>
            </a:r>
            <a:r>
              <a:rPr lang="pt-PT" b="1" dirty="0" err="1">
                <a:solidFill>
                  <a:schemeClr val="tx1"/>
                </a:solidFill>
                <a:latin typeface="Calibri" panose="020F0502020204030204" pitchFamily="34" charset="0"/>
                <a:ea typeface="Calibri" panose="020F0502020204030204" pitchFamily="34" charset="0"/>
              </a:rPr>
              <a:t>expenditure</a:t>
            </a:r>
            <a:r>
              <a:rPr lang="pt-PT" b="1" dirty="0">
                <a:solidFill>
                  <a:schemeClr val="tx1"/>
                </a:solidFill>
                <a:latin typeface="Calibri" panose="020F0502020204030204" pitchFamily="34" charset="0"/>
                <a:ea typeface="Calibri" panose="020F0502020204030204" pitchFamily="34" charset="0"/>
              </a:rPr>
              <a:t> (GDP </a:t>
            </a:r>
            <a:r>
              <a:rPr lang="pt-PT" b="1" dirty="0" smtClean="0">
                <a:solidFill>
                  <a:schemeClr val="tx1"/>
                </a:solidFill>
                <a:latin typeface="Calibri" panose="020F0502020204030204" pitchFamily="34" charset="0"/>
                <a:ea typeface="Calibri" panose="020F0502020204030204" pitchFamily="34" charset="0"/>
              </a:rPr>
              <a:t>%)</a:t>
            </a:r>
            <a:r>
              <a:rPr lang="pt-PT" dirty="0">
                <a:solidFill>
                  <a:schemeClr val="tx1"/>
                </a:solidFill>
              </a:rPr>
              <a:t> </a:t>
            </a:r>
            <a:r>
              <a:rPr lang="pt-PT" dirty="0" smtClean="0">
                <a:solidFill>
                  <a:schemeClr val="tx1"/>
                </a:solidFill>
              </a:rPr>
              <a:t>_______________________________</a:t>
            </a:r>
            <a:r>
              <a:rPr lang="pt-PT" dirty="0" smtClean="0">
                <a:solidFill>
                  <a:schemeClr val="tx1"/>
                </a:solidFill>
                <a:latin typeface="Calibri" panose="020F0502020204030204" pitchFamily="34" charset="0"/>
                <a:ea typeface="Calibri" panose="020F0502020204030204" pitchFamily="34" charset="0"/>
              </a:rPr>
              <a:t>44</a:t>
            </a:r>
            <a:r>
              <a:rPr lang="pt-PT" dirty="0">
                <a:solidFill>
                  <a:schemeClr val="tx1"/>
                </a:solidFill>
                <a:latin typeface="Calibri" panose="020F0502020204030204" pitchFamily="34" charset="0"/>
                <a:ea typeface="Calibri" panose="020F0502020204030204" pitchFamily="34" charset="0"/>
              </a:rPr>
              <a:t>%</a:t>
            </a:r>
          </a:p>
          <a:p>
            <a:r>
              <a:rPr lang="pt-PT" b="1" dirty="0" err="1" smtClean="0">
                <a:solidFill>
                  <a:schemeClr val="tx1"/>
                </a:solidFill>
                <a:latin typeface="Calibri" panose="020F0502020204030204" pitchFamily="34" charset="0"/>
                <a:ea typeface="Calibri" panose="020F0502020204030204" pitchFamily="34" charset="0"/>
              </a:rPr>
              <a:t>Public</a:t>
            </a:r>
            <a:r>
              <a:rPr lang="pt-PT" b="1" dirty="0" smtClean="0">
                <a:solidFill>
                  <a:schemeClr val="tx1"/>
                </a:solidFill>
                <a:latin typeface="Calibri" panose="020F0502020204030204" pitchFamily="34" charset="0"/>
                <a:ea typeface="Calibri" panose="020F0502020204030204" pitchFamily="34" charset="0"/>
              </a:rPr>
              <a:t> </a:t>
            </a:r>
            <a:r>
              <a:rPr lang="pt-PT" b="1" dirty="0" err="1">
                <a:solidFill>
                  <a:schemeClr val="tx1"/>
                </a:solidFill>
                <a:latin typeface="Calibri" panose="020F0502020204030204" pitchFamily="34" charset="0"/>
                <a:ea typeface="Calibri" panose="020F0502020204030204" pitchFamily="34" charset="0"/>
              </a:rPr>
              <a:t>Employment</a:t>
            </a:r>
            <a:r>
              <a:rPr lang="pt-PT" b="1" dirty="0">
                <a:solidFill>
                  <a:schemeClr val="tx1"/>
                </a:solidFill>
                <a:latin typeface="Calibri" panose="020F0502020204030204" pitchFamily="34" charset="0"/>
                <a:ea typeface="Calibri" panose="020F0502020204030204" pitchFamily="34" charset="0"/>
              </a:rPr>
              <a:t>:</a:t>
            </a:r>
          </a:p>
          <a:p>
            <a:r>
              <a:rPr lang="pt-PT" b="1" dirty="0" smtClean="0">
                <a:solidFill>
                  <a:schemeClr val="tx1"/>
                </a:solidFill>
                <a:latin typeface="Calibri" panose="020F0502020204030204" pitchFamily="34" charset="0"/>
                <a:ea typeface="Calibri" panose="020F0502020204030204" pitchFamily="34" charset="0"/>
              </a:rPr>
              <a:t>	a) </a:t>
            </a:r>
            <a:r>
              <a:rPr lang="pt-PT" b="1" dirty="0">
                <a:solidFill>
                  <a:schemeClr val="tx1"/>
                </a:solidFill>
                <a:latin typeface="Calibri" panose="020F0502020204030204" pitchFamily="34" charset="0"/>
                <a:ea typeface="Calibri" panose="020F0502020204030204" pitchFamily="34" charset="0"/>
              </a:rPr>
              <a:t>Central </a:t>
            </a:r>
            <a:r>
              <a:rPr lang="pt-PT" b="1" dirty="0" err="1" smtClean="0">
                <a:solidFill>
                  <a:schemeClr val="tx1"/>
                </a:solidFill>
                <a:latin typeface="Calibri" panose="020F0502020204030204" pitchFamily="34" charset="0"/>
                <a:ea typeface="Calibri" panose="020F0502020204030204" pitchFamily="34" charset="0"/>
              </a:rPr>
              <a:t>Administration</a:t>
            </a:r>
            <a:r>
              <a:rPr lang="pt-PT" dirty="0" smtClean="0">
                <a:solidFill>
                  <a:schemeClr val="tx1"/>
                </a:solidFill>
              </a:rPr>
              <a:t>________________________ </a:t>
            </a:r>
            <a:r>
              <a:rPr lang="pt-PT" dirty="0" smtClean="0">
                <a:solidFill>
                  <a:schemeClr val="tx1"/>
                </a:solidFill>
                <a:latin typeface="Calibri" panose="020F0502020204030204" pitchFamily="34" charset="0"/>
                <a:ea typeface="Calibri" panose="020F0502020204030204" pitchFamily="34" charset="0"/>
              </a:rPr>
              <a:t>516.454 </a:t>
            </a:r>
            <a:endParaRPr lang="pt-PT" dirty="0">
              <a:solidFill>
                <a:schemeClr val="tx1"/>
              </a:solidFill>
              <a:latin typeface="Calibri" panose="020F0502020204030204" pitchFamily="34" charset="0"/>
              <a:ea typeface="Calibri" panose="020F0502020204030204" pitchFamily="34" charset="0"/>
            </a:endParaRPr>
          </a:p>
          <a:p>
            <a:r>
              <a:rPr lang="pt-PT" b="1" dirty="0" smtClean="0">
                <a:solidFill>
                  <a:schemeClr val="tx1"/>
                </a:solidFill>
                <a:latin typeface="Calibri" panose="020F0502020204030204" pitchFamily="34" charset="0"/>
                <a:ea typeface="Calibri" panose="020F0502020204030204" pitchFamily="34" charset="0"/>
              </a:rPr>
              <a:t>	b) </a:t>
            </a:r>
            <a:r>
              <a:rPr lang="pt-PT" b="1" dirty="0">
                <a:solidFill>
                  <a:schemeClr val="tx1"/>
                </a:solidFill>
                <a:latin typeface="Calibri" panose="020F0502020204030204" pitchFamily="34" charset="0"/>
                <a:ea typeface="Calibri" panose="020F0502020204030204" pitchFamily="34" charset="0"/>
              </a:rPr>
              <a:t>Regional </a:t>
            </a:r>
            <a:r>
              <a:rPr lang="pt-PT" b="1" dirty="0" err="1">
                <a:solidFill>
                  <a:schemeClr val="tx1"/>
                </a:solidFill>
                <a:latin typeface="Calibri" panose="020F0502020204030204" pitchFamily="34" charset="0"/>
                <a:ea typeface="Calibri" panose="020F0502020204030204" pitchFamily="34" charset="0"/>
              </a:rPr>
              <a:t>and</a:t>
            </a:r>
            <a:r>
              <a:rPr lang="pt-PT" b="1" dirty="0">
                <a:solidFill>
                  <a:schemeClr val="tx1"/>
                </a:solidFill>
                <a:latin typeface="Calibri" panose="020F0502020204030204" pitchFamily="34" charset="0"/>
                <a:ea typeface="Calibri" panose="020F0502020204030204" pitchFamily="34" charset="0"/>
              </a:rPr>
              <a:t> Local </a:t>
            </a:r>
            <a:r>
              <a:rPr lang="pt-PT" b="1" dirty="0" smtClean="0">
                <a:solidFill>
                  <a:schemeClr val="tx1"/>
                </a:solidFill>
                <a:latin typeface="Calibri" panose="020F0502020204030204" pitchFamily="34" charset="0"/>
                <a:ea typeface="Calibri" panose="020F0502020204030204" pitchFamily="34" charset="0"/>
              </a:rPr>
              <a:t>Administration</a:t>
            </a:r>
            <a:r>
              <a:rPr lang="pt-PT" dirty="0" smtClean="0">
                <a:solidFill>
                  <a:schemeClr val="tx1"/>
                </a:solidFill>
              </a:rPr>
              <a:t>________________</a:t>
            </a:r>
            <a:r>
              <a:rPr lang="pt-PT" dirty="0" smtClean="0">
                <a:solidFill>
                  <a:schemeClr val="tx1"/>
                </a:solidFill>
                <a:latin typeface="Calibri" panose="020F0502020204030204" pitchFamily="34" charset="0"/>
                <a:ea typeface="Calibri" panose="020F0502020204030204" pitchFamily="34" charset="0"/>
              </a:rPr>
              <a:t>156.474 </a:t>
            </a:r>
            <a:endParaRPr lang="pt-PT" dirty="0">
              <a:solidFill>
                <a:schemeClr val="tx1"/>
              </a:solidFill>
              <a:latin typeface="Calibri" panose="020F0502020204030204" pitchFamily="34" charset="0"/>
              <a:ea typeface="Calibri" panose="020F0502020204030204" pitchFamily="34" charset="0"/>
            </a:endParaRPr>
          </a:p>
          <a:p>
            <a:endParaRPr lang="pt-PT" dirty="0" smtClean="0">
              <a:solidFill>
                <a:schemeClr val="tx1"/>
              </a:solidFill>
              <a:latin typeface="Calibri" panose="020F0502020204030204" pitchFamily="34" charset="0"/>
              <a:ea typeface="Calibri" panose="020F0502020204030204" pitchFamily="34" charset="0"/>
            </a:endParaRPr>
          </a:p>
          <a:p>
            <a:r>
              <a:rPr lang="pt-PT" b="1" dirty="0" err="1">
                <a:solidFill>
                  <a:schemeClr val="tx1"/>
                </a:solidFill>
                <a:latin typeface="Calibri" panose="020F0502020204030204" pitchFamily="34" charset="0"/>
                <a:ea typeface="Calibri" panose="020F0502020204030204" pitchFamily="34" charset="0"/>
              </a:rPr>
              <a:t>Companies</a:t>
            </a:r>
            <a:r>
              <a:rPr lang="pt-PT" b="1" dirty="0">
                <a:solidFill>
                  <a:schemeClr val="tx1"/>
                </a:solidFill>
                <a:latin typeface="Calibri" panose="020F0502020204030204" pitchFamily="34" charset="0"/>
                <a:ea typeface="Calibri" panose="020F0502020204030204" pitchFamily="34" charset="0"/>
              </a:rPr>
              <a:t> </a:t>
            </a:r>
            <a:r>
              <a:rPr lang="pt-PT" b="1" dirty="0" smtClean="0">
                <a:solidFill>
                  <a:schemeClr val="tx1"/>
                </a:solidFill>
                <a:latin typeface="Calibri" panose="020F0502020204030204" pitchFamily="34" charset="0"/>
                <a:ea typeface="Calibri" panose="020F0502020204030204" pitchFamily="34" charset="0"/>
              </a:rPr>
              <a:t>(</a:t>
            </a:r>
            <a:r>
              <a:rPr lang="pt-PT" b="1" dirty="0" err="1" smtClean="0">
                <a:solidFill>
                  <a:schemeClr val="tx1"/>
                </a:solidFill>
                <a:latin typeface="Calibri" panose="020F0502020204030204" pitchFamily="34" charset="0"/>
                <a:ea typeface="Calibri" panose="020F0502020204030204" pitchFamily="34" charset="0"/>
              </a:rPr>
              <a:t>nr</a:t>
            </a:r>
            <a:r>
              <a:rPr lang="pt-PT" b="1" dirty="0" smtClean="0">
                <a:solidFill>
                  <a:schemeClr val="tx1"/>
                </a:solidFill>
                <a:latin typeface="Calibri" panose="020F0502020204030204" pitchFamily="34" charset="0"/>
                <a:ea typeface="Calibri" panose="020F0502020204030204" pitchFamily="34" charset="0"/>
              </a:rPr>
              <a:t>.)</a:t>
            </a:r>
            <a:r>
              <a:rPr lang="pt-PT" dirty="0">
                <a:solidFill>
                  <a:schemeClr val="tx1"/>
                </a:solidFill>
              </a:rPr>
              <a:t> </a:t>
            </a:r>
            <a:r>
              <a:rPr lang="pt-PT" dirty="0" smtClean="0">
                <a:solidFill>
                  <a:schemeClr val="tx1"/>
                </a:solidFill>
              </a:rPr>
              <a:t>_____________________________________</a:t>
            </a:r>
            <a:r>
              <a:rPr lang="pt-PT" dirty="0" smtClean="0">
                <a:solidFill>
                  <a:schemeClr val="tx1"/>
                </a:solidFill>
                <a:latin typeface="Calibri" panose="020F0502020204030204" pitchFamily="34" charset="0"/>
                <a:ea typeface="Calibri" panose="020F0502020204030204" pitchFamily="34" charset="0"/>
              </a:rPr>
              <a:t>1.260.436 </a:t>
            </a:r>
            <a:endParaRPr lang="pt-PT" dirty="0">
              <a:solidFill>
                <a:schemeClr val="tx1"/>
              </a:solidFill>
              <a:latin typeface="Calibri" panose="020F0502020204030204" pitchFamily="34" charset="0"/>
              <a:ea typeface="Calibri" panose="020F0502020204030204" pitchFamily="34" charset="0"/>
            </a:endParaRPr>
          </a:p>
          <a:p>
            <a:r>
              <a:rPr lang="pt-PT" b="1" dirty="0" err="1" smtClean="0">
                <a:solidFill>
                  <a:schemeClr val="tx1"/>
                </a:solidFill>
                <a:latin typeface="Calibri" panose="020F0502020204030204" pitchFamily="34" charset="0"/>
                <a:ea typeface="Calibri" panose="020F0502020204030204" pitchFamily="34" charset="0"/>
              </a:rPr>
              <a:t>Unemployment</a:t>
            </a:r>
            <a:r>
              <a:rPr lang="pt-PT" b="1" dirty="0" smtClean="0">
                <a:solidFill>
                  <a:schemeClr val="tx1"/>
                </a:solidFill>
                <a:latin typeface="Calibri" panose="020F0502020204030204" pitchFamily="34" charset="0"/>
                <a:ea typeface="Calibri" panose="020F0502020204030204" pitchFamily="34" charset="0"/>
              </a:rPr>
              <a:t> rate</a:t>
            </a:r>
            <a:r>
              <a:rPr lang="pt-PT" dirty="0" smtClean="0">
                <a:solidFill>
                  <a:schemeClr val="tx1"/>
                </a:solidFill>
              </a:rPr>
              <a:t>______________________________________</a:t>
            </a:r>
            <a:r>
              <a:rPr lang="pt-PT" dirty="0" smtClean="0">
                <a:solidFill>
                  <a:schemeClr val="tx1"/>
                </a:solidFill>
                <a:latin typeface="Calibri" panose="020F0502020204030204" pitchFamily="34" charset="0"/>
                <a:ea typeface="Calibri" panose="020F0502020204030204" pitchFamily="34" charset="0"/>
              </a:rPr>
              <a:t>7 </a:t>
            </a:r>
            <a:r>
              <a:rPr lang="pt-PT" dirty="0">
                <a:solidFill>
                  <a:schemeClr val="tx1"/>
                </a:solidFill>
                <a:latin typeface="Calibri" panose="020F0502020204030204" pitchFamily="34" charset="0"/>
                <a:ea typeface="Calibri" panose="020F0502020204030204" pitchFamily="34" charset="0"/>
              </a:rPr>
              <a:t>% </a:t>
            </a:r>
          </a:p>
          <a:p>
            <a:r>
              <a:rPr lang="pt-PT" b="1" dirty="0" err="1" smtClean="0">
                <a:solidFill>
                  <a:schemeClr val="tx1"/>
                </a:solidFill>
                <a:latin typeface="Calibri" panose="020F0502020204030204" pitchFamily="34" charset="0"/>
                <a:ea typeface="Calibri" panose="020F0502020204030204" pitchFamily="34" charset="0"/>
              </a:rPr>
              <a:t>Inflation</a:t>
            </a:r>
            <a:r>
              <a:rPr lang="pt-PT" b="1" dirty="0" smtClean="0">
                <a:solidFill>
                  <a:schemeClr val="tx1"/>
                </a:solidFill>
                <a:latin typeface="Calibri" panose="020F0502020204030204" pitchFamily="34" charset="0"/>
                <a:ea typeface="Calibri" panose="020F0502020204030204" pitchFamily="34" charset="0"/>
              </a:rPr>
              <a:t> rate</a:t>
            </a:r>
            <a:r>
              <a:rPr lang="pt-PT" dirty="0" smtClean="0">
                <a:solidFill>
                  <a:schemeClr val="tx1"/>
                </a:solidFill>
              </a:rPr>
              <a:t>___________________________________________ </a:t>
            </a:r>
            <a:r>
              <a:rPr lang="pt-PT" dirty="0" smtClean="0">
                <a:solidFill>
                  <a:schemeClr val="tx1"/>
                </a:solidFill>
                <a:latin typeface="Calibri" panose="020F0502020204030204" pitchFamily="34" charset="0"/>
                <a:ea typeface="Calibri" panose="020F0502020204030204" pitchFamily="34" charset="0"/>
              </a:rPr>
              <a:t>1 %</a:t>
            </a:r>
            <a:endParaRPr lang="pt-PT" dirty="0">
              <a:solidFill>
                <a:schemeClr val="tx1"/>
              </a:solidFill>
              <a:latin typeface="Calibri" panose="020F0502020204030204" pitchFamily="34" charset="0"/>
              <a:ea typeface="Calibri" panose="020F0502020204030204" pitchFamily="34" charset="0"/>
            </a:endParaRPr>
          </a:p>
          <a:p>
            <a:endParaRPr lang="pt-PT" b="1" dirty="0" smtClean="0">
              <a:solidFill>
                <a:schemeClr val="tx1"/>
              </a:solidFill>
            </a:endParaRPr>
          </a:p>
          <a:p>
            <a:endParaRPr lang="pt-PT" b="1" dirty="0" smtClean="0"/>
          </a:p>
          <a:p>
            <a:endParaRPr lang="pt-PT" b="1" dirty="0" smtClean="0"/>
          </a:p>
          <a:p>
            <a:endParaRPr lang="pt-PT" sz="1400" dirty="0" smtClean="0"/>
          </a:p>
          <a:p>
            <a:r>
              <a:rPr lang="pt-PT" sz="1400" dirty="0" smtClean="0">
                <a:hlinkClick r:id="rId2"/>
              </a:rPr>
              <a:t>www.pordata.pt</a:t>
            </a:r>
            <a:endParaRPr lang="pt-PT" sz="1400" dirty="0" smtClean="0"/>
          </a:p>
        </p:txBody>
      </p:sp>
    </p:spTree>
    <p:extLst>
      <p:ext uri="{BB962C8B-B14F-4D97-AF65-F5344CB8AC3E}">
        <p14:creationId xmlns:p14="http://schemas.microsoft.com/office/powerpoint/2010/main" val="3936689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827584" y="726287"/>
            <a:ext cx="8208912" cy="5943073"/>
          </a:xfrm>
        </p:spPr>
        <p:txBody>
          <a:bodyPr>
            <a:noAutofit/>
          </a:bodyPr>
          <a:lstStyle/>
          <a:p>
            <a:pPr marL="0" indent="0" eaLnBrk="1" hangingPunct="1">
              <a:buNone/>
              <a:defRPr/>
            </a:pPr>
            <a:r>
              <a:rPr lang="en-GB" altLang="pt-PT" sz="2000" b="1" dirty="0" smtClean="0"/>
              <a:t>2.2 - Functions of Support to Resource Management </a:t>
            </a:r>
            <a:r>
              <a:rPr lang="en-GB" altLang="pt-PT" sz="2000" dirty="0" smtClean="0"/>
              <a:t>(RCM 39/2006):</a:t>
            </a:r>
          </a:p>
          <a:p>
            <a:pPr marL="1338263" indent="-795338" algn="just" eaLnBrk="1" hangingPunct="1">
              <a:spcBef>
                <a:spcPts val="600"/>
              </a:spcBef>
              <a:buFont typeface="Wingdings" panose="05000000000000000000" pitchFamily="2" charset="2"/>
              <a:buNone/>
              <a:defRPr/>
            </a:pPr>
            <a:r>
              <a:rPr lang="en-GB" altLang="pt-PT" sz="2000" b="1" dirty="0" smtClean="0"/>
              <a:t>2.2.1 - General Office (</a:t>
            </a:r>
            <a:r>
              <a:rPr lang="en-GB" altLang="pt-PT" sz="2000" b="1" dirty="0"/>
              <a:t>g</a:t>
            </a:r>
            <a:r>
              <a:rPr lang="en-GB" altLang="pt-PT" sz="2000" b="1" dirty="0" smtClean="0"/>
              <a:t>eneral secretariat)</a:t>
            </a:r>
            <a:r>
              <a:rPr lang="en-GB" altLang="pt-PT" sz="2000" dirty="0" smtClean="0"/>
              <a:t>: </a:t>
            </a:r>
          </a:p>
          <a:p>
            <a:pPr marL="1258888" indent="0" algn="just" eaLnBrk="1" hangingPunct="1">
              <a:buFont typeface="Wingdings" panose="05000000000000000000" pitchFamily="2" charset="2"/>
              <a:buNone/>
              <a:defRPr/>
            </a:pPr>
            <a:r>
              <a:rPr lang="en-GB" altLang="pt-PT" sz="2000" dirty="0" smtClean="0"/>
              <a:t>Technical and administrative support to government members and Ministry services, in the areas of internal resources management, technical-juridical and legal support and attributions of art. 31st of L 4/2004.</a:t>
            </a:r>
          </a:p>
          <a:p>
            <a:pPr marL="1338263" indent="-795338">
              <a:buNone/>
              <a:defRPr/>
            </a:pPr>
            <a:r>
              <a:rPr lang="pt-PT" altLang="pt-PT" sz="2000" b="1" dirty="0" smtClean="0"/>
              <a:t>2.2.2 - </a:t>
            </a:r>
            <a:r>
              <a:rPr lang="en-GB" altLang="pt-PT" sz="2000" b="1" dirty="0" smtClean="0"/>
              <a:t>Common service pool:</a:t>
            </a:r>
            <a:endParaRPr lang="en-GB" altLang="pt-PT" sz="2000" b="1" dirty="0"/>
          </a:p>
          <a:p>
            <a:pPr marL="1258888" lvl="1" indent="-277813" algn="just">
              <a:spcBef>
                <a:spcPts val="1200"/>
              </a:spcBef>
              <a:buFont typeface="+mj-lt"/>
              <a:buAutoNum type="alphaLcParenR"/>
              <a:defRPr/>
            </a:pPr>
            <a:r>
              <a:rPr lang="en-GB" altLang="pt-PT" sz="2000" dirty="0" smtClean="0"/>
              <a:t>With </a:t>
            </a:r>
            <a:r>
              <a:rPr lang="en-GB" altLang="pt-PT" sz="2000" dirty="0"/>
              <a:t>RCM </a:t>
            </a:r>
            <a:r>
              <a:rPr lang="en-GB" altLang="pt-PT" sz="2000" dirty="0" smtClean="0"/>
              <a:t>39/2006 </a:t>
            </a:r>
            <a:r>
              <a:rPr lang="en-GB" altLang="pt-PT" sz="2000" dirty="0"/>
              <a:t>there is the onset of a strategy of creation of </a:t>
            </a:r>
            <a:r>
              <a:rPr lang="en-GB" altLang="pt-PT" sz="2000" b="1" dirty="0"/>
              <a:t>Common Service Pools</a:t>
            </a:r>
            <a:r>
              <a:rPr lang="en-GB" altLang="pt-PT" sz="2000" dirty="0"/>
              <a:t> – in the domains of financial, human, material and patrimonial management to be put to practice in the short term through a Mission Structure in the Ministries of Finance and Public Administration (see Annex </a:t>
            </a:r>
            <a:r>
              <a:rPr lang="en-GB" altLang="pt-PT" sz="2000" dirty="0" smtClean="0"/>
              <a:t>III, </a:t>
            </a:r>
            <a:r>
              <a:rPr lang="en-GB" altLang="pt-PT" sz="2000" dirty="0"/>
              <a:t>RCM 39/2006</a:t>
            </a:r>
            <a:r>
              <a:rPr lang="en-GB" altLang="pt-PT" sz="2000" dirty="0" smtClean="0"/>
              <a:t>).</a:t>
            </a:r>
          </a:p>
          <a:p>
            <a:pPr marL="1258888" lvl="1" indent="-277813" algn="just">
              <a:spcBef>
                <a:spcPts val="1200"/>
              </a:spcBef>
              <a:buFont typeface="+mj-lt"/>
              <a:buAutoNum type="alphaLcParenR"/>
              <a:defRPr/>
            </a:pPr>
            <a:r>
              <a:rPr lang="en-GB" altLang="pt-PT" sz="2000" dirty="0" smtClean="0"/>
              <a:t>In </a:t>
            </a:r>
            <a:r>
              <a:rPr lang="en-GB" altLang="pt-PT" sz="2000" dirty="0"/>
              <a:t>each General Direction or Public Institute there should be </a:t>
            </a:r>
            <a:r>
              <a:rPr lang="en-GB" altLang="pt-PT" sz="2000" u="sng" dirty="0"/>
              <a:t>one sole organic subunit</a:t>
            </a:r>
            <a:r>
              <a:rPr lang="en-GB" altLang="pt-PT" sz="2000" dirty="0"/>
              <a:t> with competence to manage resources </a:t>
            </a:r>
          </a:p>
          <a:p>
            <a:pPr marL="1258888" lvl="1" indent="-277813" algn="just">
              <a:spcBef>
                <a:spcPts val="1200"/>
              </a:spcBef>
              <a:buFont typeface="+mj-lt"/>
              <a:buAutoNum type="alphaLcParenR"/>
              <a:defRPr/>
            </a:pPr>
            <a:r>
              <a:rPr lang="en-GB" altLang="pt-PT" sz="2000" dirty="0" smtClean="0"/>
              <a:t>In </a:t>
            </a:r>
            <a:r>
              <a:rPr lang="en-GB" altLang="pt-PT" sz="2000" dirty="0"/>
              <a:t>Ministries with specificities demanding it, there will be trial shared services in human resources directly relating to such specificities</a:t>
            </a:r>
            <a:r>
              <a:rPr lang="pt-PT" altLang="pt-PT" sz="2000" dirty="0"/>
              <a:t>. </a:t>
            </a:r>
            <a:endParaRPr lang="en-GB" altLang="pt-PT" sz="2000" dirty="0" smtClean="0"/>
          </a:p>
        </p:txBody>
      </p:sp>
      <p:sp>
        <p:nvSpPr>
          <p:cNvPr id="5" name="Rectangle 42"/>
          <p:cNvSpPr txBox="1">
            <a:spLocks noChangeArrowheads="1"/>
          </p:cNvSpPr>
          <p:nvPr/>
        </p:nvSpPr>
        <p:spPr bwMode="auto">
          <a:xfrm>
            <a:off x="430082" y="129063"/>
            <a:ext cx="8229600" cy="4051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lnSpcReduction="10000"/>
          </a:bodyPr>
          <a:lst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a:lstStyle>
          <a:p>
            <a:pPr fontAlgn="auto">
              <a:spcAft>
                <a:spcPts val="0"/>
              </a:spcAft>
              <a:defRPr/>
            </a:pPr>
            <a:r>
              <a:rPr lang="pt-PT" altLang="pt-PT" sz="2200" smtClean="0">
                <a:cs typeface="Calibri" panose="020F0502020204030204" pitchFamily="34" charset="0"/>
              </a:rPr>
              <a:t>STANDARD MINISTRY ORGANIZATION - MODEL</a:t>
            </a:r>
            <a:endParaRPr lang="pt-PT" altLang="pt-PT" sz="2200" dirty="0" smtClean="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9C5002D8-155A-4159-90CF-92B7646DAE9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005579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83568" y="789484"/>
            <a:ext cx="8352928" cy="5727322"/>
          </a:xfrm>
        </p:spPr>
        <p:txBody>
          <a:bodyPr>
            <a:noAutofit/>
          </a:bodyPr>
          <a:lstStyle/>
          <a:p>
            <a:pPr marL="1338263" indent="-795338">
              <a:lnSpc>
                <a:spcPct val="80000"/>
              </a:lnSpc>
              <a:buNone/>
              <a:defRPr/>
            </a:pPr>
            <a:r>
              <a:rPr lang="pt-PT" altLang="pt-PT" sz="2000" b="1" dirty="0"/>
              <a:t>2.2.2 - </a:t>
            </a:r>
            <a:r>
              <a:rPr lang="en-GB" altLang="pt-PT" sz="2000" b="1" dirty="0"/>
              <a:t>Common service </a:t>
            </a:r>
            <a:r>
              <a:rPr lang="en-GB" altLang="pt-PT" sz="2000" b="1" dirty="0" smtClean="0"/>
              <a:t>pool (cont.):</a:t>
            </a:r>
            <a:endParaRPr lang="en-GB" altLang="pt-PT" sz="2000" b="1" dirty="0"/>
          </a:p>
          <a:p>
            <a:pPr marL="1166813" indent="-265113" eaLnBrk="1" hangingPunct="1">
              <a:lnSpc>
                <a:spcPct val="80000"/>
              </a:lnSpc>
              <a:spcBef>
                <a:spcPts val="1200"/>
              </a:spcBef>
              <a:buFont typeface="+mj-lt"/>
              <a:buAutoNum type="alphaLcParenR" startAt="4"/>
              <a:defRPr/>
            </a:pPr>
            <a:r>
              <a:rPr lang="pt-PT" altLang="pt-PT" sz="2000" dirty="0" smtClean="0"/>
              <a:t> </a:t>
            </a:r>
            <a:r>
              <a:rPr lang="en-GB" altLang="pt-PT" sz="2000" dirty="0" smtClean="0"/>
              <a:t>Information and Communication Technologies:</a:t>
            </a:r>
          </a:p>
          <a:p>
            <a:pPr marL="1258888" lvl="1" indent="-177800" algn="just">
              <a:spcBef>
                <a:spcPts val="1200"/>
              </a:spcBef>
              <a:defRPr/>
            </a:pPr>
            <a:r>
              <a:rPr lang="en-GB" altLang="pt-PT" sz="2000" dirty="0" smtClean="0"/>
              <a:t>The Agency for Administrative Modernization, P I, (AMA/PCM), takes over the definition of strategic, transversal P.A policies, namely in matters of rules of interoperability and accessibility, taxonomy, safety rules and standardization of information. </a:t>
            </a:r>
          </a:p>
          <a:p>
            <a:pPr marL="1258888" lvl="1" indent="-177800" algn="just">
              <a:spcBef>
                <a:spcPts val="1200"/>
              </a:spcBef>
              <a:defRPr/>
            </a:pPr>
            <a:r>
              <a:rPr lang="en-GB" altLang="pt-PT" sz="2000" dirty="0" smtClean="0"/>
              <a:t>The </a:t>
            </a:r>
            <a:r>
              <a:rPr lang="en-GB" altLang="pt-PT" sz="2000" dirty="0"/>
              <a:t>Entity for Electronic State Certification – Infrastructure of Public Keys (ECEE in Portuguese), in articulation with the Government Information Network Management Centre vouches for the use of electronic signatures, strong authentication and the carrying out of secure transactions. </a:t>
            </a:r>
          </a:p>
          <a:p>
            <a:pPr marL="1258888" lvl="1" indent="-177800" algn="just">
              <a:spcBef>
                <a:spcPts val="1200"/>
              </a:spcBef>
              <a:defRPr/>
            </a:pPr>
            <a:r>
              <a:rPr lang="en-GB" altLang="pt-PT" sz="2000" dirty="0" smtClean="0"/>
              <a:t>As </a:t>
            </a:r>
            <a:r>
              <a:rPr lang="en-GB" altLang="pt-PT" sz="2000" dirty="0"/>
              <a:t>a rule, each Ministry should hold an Information and Communication Technology Service, aiming at defining ministry ITC policies and strategies, as well as ensure planning, conception, execution and assessment of </a:t>
            </a:r>
            <a:r>
              <a:rPr lang="en-GB" altLang="pt-PT" sz="2000" dirty="0" err="1"/>
              <a:t>informatization</a:t>
            </a:r>
            <a:r>
              <a:rPr lang="en-GB" altLang="pt-PT" sz="2000" dirty="0"/>
              <a:t> and technological updating of their services (</a:t>
            </a:r>
            <a:r>
              <a:rPr lang="en-GB" altLang="pt-PT" sz="2000" dirty="0" smtClean="0"/>
              <a:t>attributions: Annex IV, </a:t>
            </a:r>
            <a:r>
              <a:rPr lang="en-GB" altLang="pt-PT" sz="2000" dirty="0"/>
              <a:t>RCM </a:t>
            </a:r>
            <a:r>
              <a:rPr lang="en-GB" altLang="pt-PT" sz="2000" dirty="0" smtClean="0"/>
              <a:t>39/2006</a:t>
            </a:r>
            <a:r>
              <a:rPr lang="pt-PT" altLang="pt-PT" sz="2000" dirty="0" smtClean="0"/>
              <a:t>)</a:t>
            </a:r>
            <a:endParaRPr lang="pt-PT" altLang="pt-PT" sz="2000" dirty="0"/>
          </a:p>
        </p:txBody>
      </p:sp>
      <p:sp>
        <p:nvSpPr>
          <p:cNvPr id="5" name="Rectangle 42"/>
          <p:cNvSpPr>
            <a:spLocks noGrp="1" noChangeArrowheads="1"/>
          </p:cNvSpPr>
          <p:nvPr>
            <p:ph type="title"/>
          </p:nvPr>
        </p:nvSpPr>
        <p:spPr bwMode="auto">
          <a:xfrm>
            <a:off x="430082" y="129063"/>
            <a:ext cx="8229600" cy="4051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pt-PT" altLang="pt-PT" sz="2200" b="1" dirty="0" smtClean="0">
                <a:cs typeface="Calibri" panose="020F0502020204030204" pitchFamily="34" charset="0"/>
              </a:rPr>
              <a:t>STANDARD MINISTRY ORGANIZATION - MODEL</a:t>
            </a:r>
          </a:p>
        </p:txBody>
      </p:sp>
      <p:sp>
        <p:nvSpPr>
          <p:cNvPr id="4" name="Slide Number Placeholder 3"/>
          <p:cNvSpPr>
            <a:spLocks noGrp="1"/>
          </p:cNvSpPr>
          <p:nvPr>
            <p:ph type="sldNum" sz="quarter" idx="12"/>
          </p:nvPr>
        </p:nvSpPr>
        <p:spPr/>
        <p:txBody>
          <a:bodyPr/>
          <a:lstStyle/>
          <a:p>
            <a:fld id="{9C5002D8-155A-4159-90CF-92B7646DAE9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69542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971600" y="698596"/>
            <a:ext cx="7936974" cy="3914347"/>
          </a:xfrm>
        </p:spPr>
        <p:txBody>
          <a:bodyPr>
            <a:noAutofit/>
          </a:bodyPr>
          <a:lstStyle/>
          <a:p>
            <a:pPr eaLnBrk="1" hangingPunct="1">
              <a:lnSpc>
                <a:spcPct val="110000"/>
              </a:lnSpc>
              <a:spcBef>
                <a:spcPts val="1200"/>
              </a:spcBef>
              <a:buFont typeface="Wingdings" panose="05000000000000000000" pitchFamily="2" charset="2"/>
              <a:buNone/>
              <a:defRPr/>
            </a:pPr>
            <a:r>
              <a:rPr lang="pt-PT" altLang="pt-PT" sz="2100" b="1" dirty="0" smtClean="0"/>
              <a:t>3 - </a:t>
            </a:r>
            <a:r>
              <a:rPr lang="pt-PT" altLang="pt-PT" sz="2100" b="1" dirty="0" err="1" smtClean="0"/>
              <a:t>Consulting</a:t>
            </a:r>
            <a:r>
              <a:rPr lang="pt-PT" altLang="pt-PT" sz="2100" b="1" dirty="0" smtClean="0"/>
              <a:t> bodies:</a:t>
            </a:r>
            <a:endParaRPr lang="pt-PT" altLang="pt-PT" sz="2100" dirty="0" smtClean="0"/>
          </a:p>
          <a:p>
            <a:pPr marL="531813" algn="just" eaLnBrk="1" hangingPunct="1">
              <a:lnSpc>
                <a:spcPct val="100000"/>
              </a:lnSpc>
              <a:spcBef>
                <a:spcPts val="1200"/>
              </a:spcBef>
              <a:defRPr/>
            </a:pPr>
            <a:r>
              <a:rPr lang="en-GB" altLang="pt-PT" sz="2100" dirty="0" smtClean="0"/>
              <a:t>Concentration of bodies of a consulting nature or inter-ministerial coordination, privileging functioning by sections;</a:t>
            </a:r>
          </a:p>
          <a:p>
            <a:pPr marL="531813" algn="just" eaLnBrk="1" hangingPunct="1">
              <a:lnSpc>
                <a:spcPct val="100000"/>
              </a:lnSpc>
              <a:spcBef>
                <a:spcPts val="1200"/>
              </a:spcBef>
              <a:defRPr/>
            </a:pPr>
            <a:r>
              <a:rPr lang="en-GB" altLang="pt-PT" sz="2100" dirty="0" smtClean="0"/>
              <a:t>Placement of those bodies close to services and ministry departments with competence in matters of consulting or coordination;</a:t>
            </a:r>
          </a:p>
          <a:p>
            <a:pPr marL="531813" algn="just">
              <a:lnSpc>
                <a:spcPct val="100000"/>
              </a:lnSpc>
              <a:spcBef>
                <a:spcPts val="1200"/>
              </a:spcBef>
              <a:defRPr/>
            </a:pPr>
            <a:r>
              <a:rPr lang="en-GB" altLang="pt-PT" sz="2100" dirty="0" smtClean="0"/>
              <a:t>Placement close to GPEARI (a Directorate General </a:t>
            </a:r>
            <a:r>
              <a:rPr lang="en-US" altLang="pt-PT" sz="2100" dirty="0" smtClean="0"/>
              <a:t>for </a:t>
            </a:r>
            <a:r>
              <a:rPr lang="en-US" altLang="pt-PT" sz="2100" dirty="0"/>
              <a:t>Planning, Strategy, Assessment and International </a:t>
            </a:r>
            <a:r>
              <a:rPr lang="en-US" altLang="pt-PT" sz="2100" dirty="0" smtClean="0"/>
              <a:t>Relations)</a:t>
            </a:r>
            <a:r>
              <a:rPr lang="en-GB" altLang="pt-PT" sz="2100" dirty="0" smtClean="0"/>
              <a:t> or, as a last resort, close to the Minister, when consulting or coordination functions relate to several of the Ministry’s attributions.</a:t>
            </a:r>
            <a:r>
              <a:rPr lang="pt-PT" altLang="pt-PT" sz="2100" dirty="0" smtClean="0"/>
              <a:t> </a:t>
            </a:r>
          </a:p>
        </p:txBody>
      </p:sp>
      <p:sp>
        <p:nvSpPr>
          <p:cNvPr id="5" name="Rectangle 42"/>
          <p:cNvSpPr>
            <a:spLocks noGrp="1" noChangeArrowheads="1"/>
          </p:cNvSpPr>
          <p:nvPr>
            <p:ph type="title"/>
          </p:nvPr>
        </p:nvSpPr>
        <p:spPr bwMode="auto">
          <a:xfrm>
            <a:off x="430082" y="129063"/>
            <a:ext cx="8229600" cy="4051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pt-PT" altLang="pt-PT" sz="2200" b="1" dirty="0" smtClean="0">
                <a:cs typeface="Calibri" panose="020F0502020204030204" pitchFamily="34" charset="0"/>
              </a:rPr>
              <a:t>STANDARD MINISTRY ORGANIZATION - MODEL</a:t>
            </a:r>
          </a:p>
        </p:txBody>
      </p:sp>
      <p:sp>
        <p:nvSpPr>
          <p:cNvPr id="4" name="Slide Number Placeholder 3"/>
          <p:cNvSpPr>
            <a:spLocks noGrp="1"/>
          </p:cNvSpPr>
          <p:nvPr>
            <p:ph type="sldNum" sz="quarter" idx="12"/>
          </p:nvPr>
        </p:nvSpPr>
        <p:spPr/>
        <p:txBody>
          <a:bodyPr/>
          <a:lstStyle/>
          <a:p>
            <a:fld id="{9C5002D8-155A-4159-90CF-92B7646DAE9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72143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943181" y="778701"/>
            <a:ext cx="7975534" cy="3210201"/>
          </a:xfrm>
        </p:spPr>
        <p:txBody>
          <a:bodyPr>
            <a:normAutofit/>
          </a:bodyPr>
          <a:lstStyle/>
          <a:p>
            <a:pPr eaLnBrk="1" hangingPunct="1">
              <a:lnSpc>
                <a:spcPct val="80000"/>
              </a:lnSpc>
              <a:buFont typeface="Wingdings" panose="05000000000000000000" pitchFamily="2" charset="2"/>
              <a:buNone/>
              <a:defRPr/>
            </a:pPr>
            <a:r>
              <a:rPr lang="en-GB" altLang="pt-PT" sz="2100" b="1" dirty="0" smtClean="0"/>
              <a:t>4 - Deconcentrated services – regional, sub-regional and local :</a:t>
            </a:r>
          </a:p>
          <a:p>
            <a:pPr marL="542925" algn="just" eaLnBrk="1" hangingPunct="1">
              <a:lnSpc>
                <a:spcPct val="80000"/>
              </a:lnSpc>
              <a:defRPr/>
            </a:pPr>
            <a:r>
              <a:rPr lang="en-GB" altLang="pt-PT" sz="2100" dirty="0" smtClean="0"/>
              <a:t>Formatted according to territorial circumscriptions of NUTS II (DL 46/89 and DL 317/99);</a:t>
            </a:r>
          </a:p>
          <a:p>
            <a:pPr marL="542925" algn="just" eaLnBrk="1" hangingPunct="1">
              <a:lnSpc>
                <a:spcPct val="80000"/>
              </a:lnSpc>
              <a:defRPr/>
            </a:pPr>
            <a:r>
              <a:rPr lang="en-GB" altLang="pt-PT" sz="2100" dirty="0" smtClean="0"/>
              <a:t>To ensure balanced regional distribution – different urban centres (after consulting with Civil Governors);</a:t>
            </a:r>
          </a:p>
          <a:p>
            <a:pPr marL="542925" algn="just" eaLnBrk="1" hangingPunct="1">
              <a:lnSpc>
                <a:spcPct val="80000"/>
              </a:lnSpc>
              <a:defRPr/>
            </a:pPr>
            <a:r>
              <a:rPr lang="en-GB" altLang="pt-PT" sz="2100" dirty="0" smtClean="0"/>
              <a:t>Optimization of physical and human resources and minimization of impact of mobility on civil servants  </a:t>
            </a:r>
          </a:p>
          <a:p>
            <a:pPr marL="542925" algn="just" eaLnBrk="1" hangingPunct="1">
              <a:lnSpc>
                <a:spcPct val="80000"/>
              </a:lnSpc>
              <a:defRPr/>
            </a:pPr>
            <a:r>
              <a:rPr lang="en-GB" altLang="pt-PT" sz="2100" dirty="0" smtClean="0"/>
              <a:t>Service sharing and creation of multiservice tellers at sub-regional and local levels.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561486"/>
            <a:ext cx="8170715" cy="3251890"/>
          </a:xfrm>
          <a:prstGeom prst="rect">
            <a:avLst/>
          </a:prstGeom>
        </p:spPr>
      </p:pic>
      <p:sp>
        <p:nvSpPr>
          <p:cNvPr id="6" name="Rectangle 42"/>
          <p:cNvSpPr>
            <a:spLocks noGrp="1" noChangeArrowheads="1"/>
          </p:cNvSpPr>
          <p:nvPr>
            <p:ph type="title"/>
          </p:nvPr>
        </p:nvSpPr>
        <p:spPr bwMode="auto">
          <a:xfrm>
            <a:off x="430082" y="129063"/>
            <a:ext cx="8229600" cy="4051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pt-PT" altLang="pt-PT" sz="2200" b="1" dirty="0" smtClean="0">
                <a:cs typeface="Calibri" panose="020F0502020204030204" pitchFamily="34" charset="0"/>
              </a:rPr>
              <a:t>STANDARD MINISTRY ORGANIZATION - MODEL</a:t>
            </a:r>
          </a:p>
        </p:txBody>
      </p:sp>
      <p:sp>
        <p:nvSpPr>
          <p:cNvPr id="5" name="Slide Number Placeholder 4"/>
          <p:cNvSpPr>
            <a:spLocks noGrp="1"/>
          </p:cNvSpPr>
          <p:nvPr>
            <p:ph type="sldNum" sz="quarter" idx="12"/>
          </p:nvPr>
        </p:nvSpPr>
        <p:spPr/>
        <p:txBody>
          <a:bodyPr/>
          <a:lstStyle/>
          <a:p>
            <a:fld id="{9C5002D8-155A-4159-90CF-92B7646DAE9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959334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827584" y="620688"/>
            <a:ext cx="8136904" cy="5991162"/>
          </a:xfrm>
        </p:spPr>
        <p:txBody>
          <a:bodyPr>
            <a:noAutofit/>
          </a:bodyPr>
          <a:lstStyle/>
          <a:p>
            <a:pPr eaLnBrk="1" hangingPunct="1">
              <a:buFont typeface="Wingdings" panose="05000000000000000000" pitchFamily="2" charset="2"/>
              <a:buNone/>
              <a:defRPr/>
            </a:pPr>
            <a:r>
              <a:rPr lang="pt-PT" altLang="pt-PT" sz="2100" b="1" dirty="0" smtClean="0"/>
              <a:t>5 - </a:t>
            </a:r>
            <a:r>
              <a:rPr lang="pt-PT" altLang="pt-PT" sz="2100" b="1" dirty="0" err="1" smtClean="0"/>
              <a:t>Decentralization</a:t>
            </a:r>
            <a:r>
              <a:rPr lang="pt-PT" altLang="pt-PT" sz="2100" b="1" dirty="0" smtClean="0"/>
              <a:t> </a:t>
            </a:r>
            <a:r>
              <a:rPr lang="pt-PT" altLang="pt-PT" sz="2100" b="1" dirty="0" err="1" smtClean="0"/>
              <a:t>of</a:t>
            </a:r>
            <a:r>
              <a:rPr lang="pt-PT" altLang="pt-PT" sz="2100" b="1" dirty="0" smtClean="0"/>
              <a:t> </a:t>
            </a:r>
            <a:r>
              <a:rPr lang="pt-PT" altLang="pt-PT" sz="2100" b="1" dirty="0" err="1" smtClean="0"/>
              <a:t>services</a:t>
            </a:r>
            <a:r>
              <a:rPr lang="pt-PT" altLang="pt-PT" sz="2100" b="1" dirty="0" smtClean="0"/>
              <a:t>:</a:t>
            </a:r>
            <a:endParaRPr lang="pt-PT" altLang="pt-PT" sz="2100" dirty="0" smtClean="0"/>
          </a:p>
          <a:p>
            <a:pPr marL="715963" indent="-363538" algn="just" eaLnBrk="1" hangingPunct="1">
              <a:spcBef>
                <a:spcPts val="1200"/>
              </a:spcBef>
              <a:buFont typeface="+mj-lt"/>
              <a:buAutoNum type="alphaUcPeriod"/>
              <a:defRPr/>
            </a:pPr>
            <a:r>
              <a:rPr lang="en-GB" altLang="pt-PT" sz="2100" dirty="0" smtClean="0"/>
              <a:t>Preparing proposal of competences, functions and structures to be decentralized to local administration (June 2006)</a:t>
            </a:r>
          </a:p>
          <a:p>
            <a:pPr marL="715963" indent="-363538" algn="just" eaLnBrk="1" hangingPunct="1">
              <a:spcBef>
                <a:spcPts val="1200"/>
              </a:spcBef>
              <a:buFont typeface="+mj-lt"/>
              <a:buAutoNum type="alphaUcPeriod"/>
              <a:defRPr/>
            </a:pPr>
            <a:r>
              <a:rPr lang="en-GB" altLang="pt-PT" sz="2100" dirty="0" smtClean="0"/>
              <a:t>In accordance with the principle of subsidiarity, the following will be identified</a:t>
            </a:r>
            <a:r>
              <a:rPr lang="en-GB" altLang="pt-PT" sz="2100" dirty="0"/>
              <a:t>:  </a:t>
            </a:r>
          </a:p>
          <a:p>
            <a:pPr marL="901700" lvl="1" indent="-279400" algn="just">
              <a:spcBef>
                <a:spcPts val="1200"/>
              </a:spcBef>
              <a:defRPr/>
            </a:pPr>
            <a:r>
              <a:rPr lang="en-GB" altLang="pt-PT" sz="2000" dirty="0" smtClean="0"/>
              <a:t>Typical regional planning, management and investment choices which, while there are no administrative regions (</a:t>
            </a:r>
            <a:r>
              <a:rPr lang="en-US" altLang="pt-PT" sz="2000" dirty="0" smtClean="0"/>
              <a:t>existing in </a:t>
            </a:r>
            <a:r>
              <a:rPr lang="en-US" altLang="pt-PT" sz="2000" dirty="0"/>
              <a:t>the Constitution but never implemented except </a:t>
            </a:r>
            <a:r>
              <a:rPr lang="en-US" altLang="pt-PT" sz="2000" dirty="0" smtClean="0"/>
              <a:t>Madeira and Acores)</a:t>
            </a:r>
            <a:r>
              <a:rPr lang="en-GB" altLang="pt-PT" sz="2000" dirty="0" smtClean="0"/>
              <a:t>, should be exercised by regional deconcentrated services;</a:t>
            </a:r>
          </a:p>
          <a:p>
            <a:pPr marL="901700" lvl="1" indent="-279400" algn="just">
              <a:defRPr/>
            </a:pPr>
            <a:r>
              <a:rPr lang="en-GB" altLang="pt-PT" sz="2000" dirty="0" smtClean="0"/>
              <a:t>Competences </a:t>
            </a:r>
            <a:r>
              <a:rPr lang="en-GB" altLang="pt-PT" sz="2000" dirty="0"/>
              <a:t>which, due to their nature or scale of intervention should be decentralized to the metropolitan areas of Lisbon or Porto or to associations of municipalities corresponding to  NUTS III or the aggregation of NUTS </a:t>
            </a:r>
            <a:r>
              <a:rPr lang="en-GB" altLang="pt-PT" sz="2000" dirty="0" smtClean="0"/>
              <a:t>III;</a:t>
            </a:r>
          </a:p>
          <a:p>
            <a:pPr marL="901700" lvl="1" indent="-279400" algn="just">
              <a:defRPr/>
            </a:pPr>
            <a:r>
              <a:rPr lang="en-GB" altLang="pt-PT" sz="2000" dirty="0" smtClean="0"/>
              <a:t>Local </a:t>
            </a:r>
            <a:r>
              <a:rPr lang="en-GB" altLang="pt-PT" sz="2000" dirty="0"/>
              <a:t>management, investment, inspection and licensing competences, of an essentially executive or service providing nature, to decentralize to municipalities, or, in terms to be defined, to adequately sized local councils (</a:t>
            </a:r>
            <a:r>
              <a:rPr lang="en-GB" altLang="pt-PT" sz="2000" i="1" dirty="0" err="1"/>
              <a:t>freguesias</a:t>
            </a:r>
            <a:r>
              <a:rPr lang="en-GB" altLang="pt-PT" sz="2000" dirty="0"/>
              <a:t>)</a:t>
            </a:r>
            <a:r>
              <a:rPr lang="pt-PT" altLang="pt-PT" sz="2000" dirty="0"/>
              <a:t>. </a:t>
            </a:r>
            <a:endParaRPr lang="pt-PT" altLang="pt-PT" sz="2000" b="1" dirty="0" smtClean="0"/>
          </a:p>
        </p:txBody>
      </p:sp>
      <p:sp>
        <p:nvSpPr>
          <p:cNvPr id="5" name="Rectangle 42"/>
          <p:cNvSpPr>
            <a:spLocks noGrp="1" noChangeArrowheads="1"/>
          </p:cNvSpPr>
          <p:nvPr>
            <p:ph type="title"/>
          </p:nvPr>
        </p:nvSpPr>
        <p:spPr bwMode="auto">
          <a:xfrm>
            <a:off x="430082" y="129063"/>
            <a:ext cx="8229600" cy="4051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pt-PT" altLang="pt-PT" sz="2200" b="1" dirty="0" smtClean="0">
                <a:cs typeface="Calibri" panose="020F0502020204030204" pitchFamily="34" charset="0"/>
              </a:rPr>
              <a:t>STANDARD MINISTRY ORGANIZATION - MODEL</a:t>
            </a:r>
          </a:p>
        </p:txBody>
      </p:sp>
      <p:sp>
        <p:nvSpPr>
          <p:cNvPr id="4" name="Slide Number Placeholder 3"/>
          <p:cNvSpPr>
            <a:spLocks noGrp="1"/>
          </p:cNvSpPr>
          <p:nvPr>
            <p:ph type="sldNum" sz="quarter" idx="12"/>
          </p:nvPr>
        </p:nvSpPr>
        <p:spPr/>
        <p:txBody>
          <a:bodyPr/>
          <a:lstStyle/>
          <a:p>
            <a:fld id="{9C5002D8-155A-4159-90CF-92B7646DAE9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95284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899592" y="831712"/>
            <a:ext cx="8072130" cy="3965440"/>
          </a:xfrm>
        </p:spPr>
        <p:txBody>
          <a:bodyPr>
            <a:noAutofit/>
          </a:bodyPr>
          <a:lstStyle/>
          <a:p>
            <a:pPr>
              <a:lnSpc>
                <a:spcPct val="90000"/>
              </a:lnSpc>
              <a:buNone/>
              <a:defRPr/>
            </a:pPr>
            <a:r>
              <a:rPr lang="pt-PT" altLang="pt-PT" sz="2100" b="1" dirty="0" smtClean="0"/>
              <a:t>6 - Outsourcing/</a:t>
            </a:r>
            <a:r>
              <a:rPr lang="pt-PT" altLang="pt-PT" sz="2100" b="1" dirty="0" err="1" smtClean="0"/>
              <a:t>contracting</a:t>
            </a:r>
            <a:r>
              <a:rPr lang="pt-PT" altLang="pt-PT" sz="2100" b="1" dirty="0" smtClean="0"/>
              <a:t> </a:t>
            </a:r>
            <a:r>
              <a:rPr lang="pt-PT" altLang="pt-PT" sz="2100" b="1" dirty="0"/>
              <a:t>out:</a:t>
            </a:r>
            <a:endParaRPr lang="pt-PT" altLang="pt-PT" sz="2100" dirty="0" smtClean="0"/>
          </a:p>
          <a:p>
            <a:pPr marL="531813" indent="-174625" algn="just" eaLnBrk="1" hangingPunct="1">
              <a:lnSpc>
                <a:spcPct val="110000"/>
              </a:lnSpc>
              <a:spcBef>
                <a:spcPts val="1800"/>
              </a:spcBef>
              <a:defRPr/>
            </a:pPr>
            <a:r>
              <a:rPr lang="en-GB" altLang="pt-PT" sz="2100" dirty="0" smtClean="0"/>
              <a:t>In cases where gains in efficiency or efficacy may exist, activities deemed </a:t>
            </a:r>
            <a:r>
              <a:rPr lang="en-GB" altLang="pt-PT" sz="2100" u="sng" dirty="0" smtClean="0"/>
              <a:t>not critical to State Functions</a:t>
            </a:r>
            <a:r>
              <a:rPr lang="en-GB" altLang="pt-PT" sz="2100" dirty="0" smtClean="0"/>
              <a:t>  may be considered to be transferred to the private or social sectors.</a:t>
            </a:r>
          </a:p>
          <a:p>
            <a:pPr marL="531813" indent="-174625" algn="just" eaLnBrk="1" hangingPunct="1">
              <a:lnSpc>
                <a:spcPct val="110000"/>
              </a:lnSpc>
              <a:spcBef>
                <a:spcPts val="1800"/>
              </a:spcBef>
              <a:defRPr/>
            </a:pPr>
            <a:r>
              <a:rPr lang="en-GB" altLang="pt-PT" sz="2100" dirty="0" smtClean="0"/>
              <a:t>The transfer of functions may assume forms which range from state companies (state business sector) to total privatization, having in-between a “third sector” (non-profit organizations), or outsourcing (the State is in charge of the function but hires a third party to carry it out) and state-private partnerships.</a:t>
            </a:r>
            <a:endParaRPr lang="en-GB" altLang="pt-PT" sz="2100" b="1" dirty="0" smtClean="0"/>
          </a:p>
        </p:txBody>
      </p:sp>
      <p:sp>
        <p:nvSpPr>
          <p:cNvPr id="5" name="Rectangle 42"/>
          <p:cNvSpPr>
            <a:spLocks noGrp="1" noChangeArrowheads="1"/>
          </p:cNvSpPr>
          <p:nvPr>
            <p:ph type="title"/>
          </p:nvPr>
        </p:nvSpPr>
        <p:spPr bwMode="auto">
          <a:xfrm>
            <a:off x="430082" y="129063"/>
            <a:ext cx="8229600" cy="4051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defRPr/>
            </a:pPr>
            <a:r>
              <a:rPr lang="pt-PT" altLang="pt-PT" sz="2200" b="1" dirty="0" smtClean="0">
                <a:cs typeface="Calibri" panose="020F0502020204030204" pitchFamily="34" charset="0"/>
              </a:rPr>
              <a:t>STANDARD MINISTRY ORGANIZATION - MODEL</a:t>
            </a:r>
          </a:p>
        </p:txBody>
      </p:sp>
      <p:sp>
        <p:nvSpPr>
          <p:cNvPr id="4" name="Slide Number Placeholder 3"/>
          <p:cNvSpPr>
            <a:spLocks noGrp="1"/>
          </p:cNvSpPr>
          <p:nvPr>
            <p:ph type="sldNum" sz="quarter" idx="12"/>
          </p:nvPr>
        </p:nvSpPr>
        <p:spPr/>
        <p:txBody>
          <a:bodyPr/>
          <a:lstStyle/>
          <a:p>
            <a:fld id="{9C5002D8-155A-4159-90CF-92B7646DAE9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241405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556"/>
          <p:cNvSpPr>
            <a:spLocks noChangeArrowheads="1"/>
          </p:cNvSpPr>
          <p:nvPr/>
        </p:nvSpPr>
        <p:spPr bwMode="auto">
          <a:xfrm>
            <a:off x="2043113" y="3254375"/>
            <a:ext cx="63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56" name="Rectangle 2570"/>
          <p:cNvSpPr>
            <a:spLocks noChangeArrowheads="1"/>
          </p:cNvSpPr>
          <p:nvPr/>
        </p:nvSpPr>
        <p:spPr bwMode="auto">
          <a:xfrm>
            <a:off x="1168400" y="4657725"/>
            <a:ext cx="63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57" name="Rectangle 2789"/>
          <p:cNvSpPr>
            <a:spLocks noChangeArrowheads="1"/>
          </p:cNvSpPr>
          <p:nvPr/>
        </p:nvSpPr>
        <p:spPr bwMode="auto">
          <a:xfrm>
            <a:off x="2043113" y="3254375"/>
            <a:ext cx="63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58" name="Rectangle 2803"/>
          <p:cNvSpPr>
            <a:spLocks noChangeArrowheads="1"/>
          </p:cNvSpPr>
          <p:nvPr/>
        </p:nvSpPr>
        <p:spPr bwMode="auto">
          <a:xfrm>
            <a:off x="1168400" y="4657725"/>
            <a:ext cx="63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59" name="AutoShape 1976"/>
          <p:cNvSpPr>
            <a:spLocks noChangeAspect="1" noChangeArrowheads="1" noTextEdit="1"/>
          </p:cNvSpPr>
          <p:nvPr/>
        </p:nvSpPr>
        <p:spPr bwMode="auto">
          <a:xfrm>
            <a:off x="827088" y="908050"/>
            <a:ext cx="7561262"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p>
        </p:txBody>
      </p:sp>
      <p:sp>
        <p:nvSpPr>
          <p:cNvPr id="23560" name="Rectangle 2502"/>
          <p:cNvSpPr>
            <a:spLocks noChangeArrowheads="1"/>
          </p:cNvSpPr>
          <p:nvPr/>
        </p:nvSpPr>
        <p:spPr bwMode="auto">
          <a:xfrm>
            <a:off x="2043113" y="2151063"/>
            <a:ext cx="63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61" name="Rectangle 2735"/>
          <p:cNvSpPr>
            <a:spLocks noChangeArrowheads="1"/>
          </p:cNvSpPr>
          <p:nvPr/>
        </p:nvSpPr>
        <p:spPr bwMode="auto">
          <a:xfrm>
            <a:off x="2043113" y="2151063"/>
            <a:ext cx="63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23562" name="Group 2960"/>
          <p:cNvGrpSpPr>
            <a:grpSpLocks/>
          </p:cNvGrpSpPr>
          <p:nvPr/>
        </p:nvGrpSpPr>
        <p:grpSpPr bwMode="auto">
          <a:xfrm>
            <a:off x="1403648" y="1090613"/>
            <a:ext cx="7304088" cy="5035550"/>
            <a:chOff x="592" y="663"/>
            <a:chExt cx="4601" cy="3172"/>
          </a:xfrm>
        </p:grpSpPr>
        <p:sp>
          <p:nvSpPr>
            <p:cNvPr id="23563" name="Rectangle 2233"/>
            <p:cNvSpPr>
              <a:spLocks noChangeArrowheads="1"/>
            </p:cNvSpPr>
            <p:nvPr/>
          </p:nvSpPr>
          <p:spPr bwMode="auto">
            <a:xfrm>
              <a:off x="1287" y="2934"/>
              <a:ext cx="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64" name="Rectangle 2277"/>
            <p:cNvSpPr>
              <a:spLocks noChangeArrowheads="1"/>
            </p:cNvSpPr>
            <p:nvPr/>
          </p:nvSpPr>
          <p:spPr bwMode="auto">
            <a:xfrm>
              <a:off x="723" y="2937"/>
              <a:ext cx="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65" name="Rectangle 2520"/>
            <p:cNvSpPr>
              <a:spLocks noChangeArrowheads="1"/>
            </p:cNvSpPr>
            <p:nvPr/>
          </p:nvSpPr>
          <p:spPr bwMode="auto">
            <a:xfrm>
              <a:off x="735" y="2050"/>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66" name="Rectangle 2753"/>
            <p:cNvSpPr>
              <a:spLocks noChangeArrowheads="1"/>
            </p:cNvSpPr>
            <p:nvPr/>
          </p:nvSpPr>
          <p:spPr bwMode="auto">
            <a:xfrm>
              <a:off x="735" y="2050"/>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67" name="Rectangle 2839"/>
            <p:cNvSpPr>
              <a:spLocks noChangeArrowheads="1"/>
            </p:cNvSpPr>
            <p:nvPr/>
          </p:nvSpPr>
          <p:spPr bwMode="auto">
            <a:xfrm>
              <a:off x="1287" y="2934"/>
              <a:ext cx="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68" name="Rectangle 2883"/>
            <p:cNvSpPr>
              <a:spLocks noChangeArrowheads="1"/>
            </p:cNvSpPr>
            <p:nvPr/>
          </p:nvSpPr>
          <p:spPr bwMode="auto">
            <a:xfrm>
              <a:off x="723" y="2937"/>
              <a:ext cx="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23569" name="Group 2211"/>
            <p:cNvGrpSpPr>
              <a:grpSpLocks/>
            </p:cNvGrpSpPr>
            <p:nvPr/>
          </p:nvGrpSpPr>
          <p:grpSpPr bwMode="auto">
            <a:xfrm>
              <a:off x="603" y="680"/>
              <a:ext cx="4587" cy="3153"/>
              <a:chOff x="603" y="680"/>
              <a:chExt cx="4587" cy="3153"/>
            </a:xfrm>
          </p:grpSpPr>
          <p:sp>
            <p:nvSpPr>
              <p:cNvPr id="24269" name="Rectangle 1978"/>
              <p:cNvSpPr>
                <a:spLocks noChangeArrowheads="1"/>
              </p:cNvSpPr>
              <p:nvPr/>
            </p:nvSpPr>
            <p:spPr bwMode="auto">
              <a:xfrm>
                <a:off x="603" y="680"/>
                <a:ext cx="1471"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70" name="Rectangle 1979"/>
              <p:cNvSpPr>
                <a:spLocks noChangeArrowheads="1"/>
              </p:cNvSpPr>
              <p:nvPr/>
            </p:nvSpPr>
            <p:spPr bwMode="auto">
              <a:xfrm>
                <a:off x="603" y="1454"/>
                <a:ext cx="568" cy="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71" name="Rectangle 1980"/>
              <p:cNvSpPr>
                <a:spLocks noChangeArrowheads="1"/>
              </p:cNvSpPr>
              <p:nvPr/>
            </p:nvSpPr>
            <p:spPr bwMode="auto">
              <a:xfrm>
                <a:off x="1419" y="1454"/>
                <a:ext cx="1817" cy="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72" name="Rectangle 1981"/>
              <p:cNvSpPr>
                <a:spLocks noChangeArrowheads="1"/>
              </p:cNvSpPr>
              <p:nvPr/>
            </p:nvSpPr>
            <p:spPr bwMode="auto">
              <a:xfrm>
                <a:off x="3366" y="1454"/>
                <a:ext cx="523" cy="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73" name="Rectangle 1982"/>
              <p:cNvSpPr>
                <a:spLocks noChangeArrowheads="1"/>
              </p:cNvSpPr>
              <p:nvPr/>
            </p:nvSpPr>
            <p:spPr bwMode="auto">
              <a:xfrm>
                <a:off x="4019" y="1454"/>
                <a:ext cx="524" cy="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74" name="Rectangle 1983"/>
              <p:cNvSpPr>
                <a:spLocks noChangeArrowheads="1"/>
              </p:cNvSpPr>
              <p:nvPr/>
            </p:nvSpPr>
            <p:spPr bwMode="auto">
              <a:xfrm>
                <a:off x="603" y="2149"/>
                <a:ext cx="568" cy="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75" name="Rectangle 1984"/>
              <p:cNvSpPr>
                <a:spLocks noChangeArrowheads="1"/>
              </p:cNvSpPr>
              <p:nvPr/>
            </p:nvSpPr>
            <p:spPr bwMode="auto">
              <a:xfrm>
                <a:off x="1419" y="2149"/>
                <a:ext cx="1817" cy="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76" name="Rectangle 1985"/>
              <p:cNvSpPr>
                <a:spLocks noChangeArrowheads="1"/>
              </p:cNvSpPr>
              <p:nvPr/>
            </p:nvSpPr>
            <p:spPr bwMode="auto">
              <a:xfrm>
                <a:off x="603" y="3033"/>
                <a:ext cx="568"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77" name="Rectangle 1986"/>
              <p:cNvSpPr>
                <a:spLocks noChangeArrowheads="1"/>
              </p:cNvSpPr>
              <p:nvPr/>
            </p:nvSpPr>
            <p:spPr bwMode="auto">
              <a:xfrm>
                <a:off x="1419" y="3033"/>
                <a:ext cx="523"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78" name="Rectangle 1987"/>
              <p:cNvSpPr>
                <a:spLocks noChangeArrowheads="1"/>
              </p:cNvSpPr>
              <p:nvPr/>
            </p:nvSpPr>
            <p:spPr bwMode="auto">
              <a:xfrm>
                <a:off x="2072" y="3033"/>
                <a:ext cx="524"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79" name="Rectangle 1988"/>
              <p:cNvSpPr>
                <a:spLocks noChangeArrowheads="1"/>
              </p:cNvSpPr>
              <p:nvPr/>
            </p:nvSpPr>
            <p:spPr bwMode="auto">
              <a:xfrm>
                <a:off x="2712" y="3033"/>
                <a:ext cx="524"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80" name="Rectangle 1989"/>
              <p:cNvSpPr>
                <a:spLocks noChangeArrowheads="1"/>
              </p:cNvSpPr>
              <p:nvPr/>
            </p:nvSpPr>
            <p:spPr bwMode="auto">
              <a:xfrm>
                <a:off x="3366" y="3033"/>
                <a:ext cx="523"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81" name="Rectangle 1990"/>
              <p:cNvSpPr>
                <a:spLocks noChangeArrowheads="1"/>
              </p:cNvSpPr>
              <p:nvPr/>
            </p:nvSpPr>
            <p:spPr bwMode="auto">
              <a:xfrm>
                <a:off x="4019" y="3033"/>
                <a:ext cx="524"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82" name="Rectangle 1991"/>
              <p:cNvSpPr>
                <a:spLocks noChangeArrowheads="1"/>
              </p:cNvSpPr>
              <p:nvPr/>
            </p:nvSpPr>
            <p:spPr bwMode="auto">
              <a:xfrm>
                <a:off x="4666" y="3033"/>
                <a:ext cx="524"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83" name="Rectangle 1992"/>
              <p:cNvSpPr>
                <a:spLocks noChangeArrowheads="1"/>
              </p:cNvSpPr>
              <p:nvPr/>
            </p:nvSpPr>
            <p:spPr bwMode="auto">
              <a:xfrm>
                <a:off x="1419" y="3433"/>
                <a:ext cx="523"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84" name="Rectangle 1993"/>
              <p:cNvSpPr>
                <a:spLocks noChangeArrowheads="1"/>
              </p:cNvSpPr>
              <p:nvPr/>
            </p:nvSpPr>
            <p:spPr bwMode="auto">
              <a:xfrm>
                <a:off x="2072" y="3433"/>
                <a:ext cx="524"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85" name="Rectangle 1994"/>
              <p:cNvSpPr>
                <a:spLocks noChangeArrowheads="1"/>
              </p:cNvSpPr>
              <p:nvPr/>
            </p:nvSpPr>
            <p:spPr bwMode="auto">
              <a:xfrm>
                <a:off x="2712" y="3433"/>
                <a:ext cx="524"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86" name="Rectangle 1995"/>
              <p:cNvSpPr>
                <a:spLocks noChangeArrowheads="1"/>
              </p:cNvSpPr>
              <p:nvPr/>
            </p:nvSpPr>
            <p:spPr bwMode="auto">
              <a:xfrm>
                <a:off x="3366" y="3433"/>
                <a:ext cx="523"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87" name="Rectangle 1996"/>
              <p:cNvSpPr>
                <a:spLocks noChangeArrowheads="1"/>
              </p:cNvSpPr>
              <p:nvPr/>
            </p:nvSpPr>
            <p:spPr bwMode="auto">
              <a:xfrm>
                <a:off x="4019" y="3433"/>
                <a:ext cx="524"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88" name="Rectangle 1997"/>
              <p:cNvSpPr>
                <a:spLocks noChangeArrowheads="1"/>
              </p:cNvSpPr>
              <p:nvPr/>
            </p:nvSpPr>
            <p:spPr bwMode="auto">
              <a:xfrm>
                <a:off x="4666" y="3433"/>
                <a:ext cx="524"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89" name="Rectangle 1998"/>
              <p:cNvSpPr>
                <a:spLocks noChangeArrowheads="1"/>
              </p:cNvSpPr>
              <p:nvPr/>
            </p:nvSpPr>
            <p:spPr bwMode="auto">
              <a:xfrm>
                <a:off x="1419" y="3632"/>
                <a:ext cx="523"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90" name="Rectangle 1999"/>
              <p:cNvSpPr>
                <a:spLocks noChangeArrowheads="1"/>
              </p:cNvSpPr>
              <p:nvPr/>
            </p:nvSpPr>
            <p:spPr bwMode="auto">
              <a:xfrm>
                <a:off x="2072" y="3632"/>
                <a:ext cx="524"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91" name="Rectangle 2000"/>
              <p:cNvSpPr>
                <a:spLocks noChangeArrowheads="1"/>
              </p:cNvSpPr>
              <p:nvPr/>
            </p:nvSpPr>
            <p:spPr bwMode="auto">
              <a:xfrm>
                <a:off x="2712" y="3632"/>
                <a:ext cx="524"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92" name="Rectangle 2001"/>
              <p:cNvSpPr>
                <a:spLocks noChangeArrowheads="1"/>
              </p:cNvSpPr>
              <p:nvPr/>
            </p:nvSpPr>
            <p:spPr bwMode="auto">
              <a:xfrm>
                <a:off x="3366" y="3632"/>
                <a:ext cx="523"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93" name="Rectangle 2002"/>
              <p:cNvSpPr>
                <a:spLocks noChangeArrowheads="1"/>
              </p:cNvSpPr>
              <p:nvPr/>
            </p:nvSpPr>
            <p:spPr bwMode="auto">
              <a:xfrm>
                <a:off x="4019" y="3632"/>
                <a:ext cx="524"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94" name="Rectangle 2003"/>
              <p:cNvSpPr>
                <a:spLocks noChangeArrowheads="1"/>
              </p:cNvSpPr>
              <p:nvPr/>
            </p:nvSpPr>
            <p:spPr bwMode="auto">
              <a:xfrm>
                <a:off x="4666" y="3632"/>
                <a:ext cx="524"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95" name="Rectangle 2004"/>
              <p:cNvSpPr>
                <a:spLocks noChangeArrowheads="1"/>
              </p:cNvSpPr>
              <p:nvPr/>
            </p:nvSpPr>
            <p:spPr bwMode="auto">
              <a:xfrm>
                <a:off x="2809" y="3105"/>
                <a:ext cx="2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a:t>
                </a:r>
                <a:endParaRPr lang="pt-PT" altLang="pt-PT"/>
              </a:p>
            </p:txBody>
          </p:sp>
          <p:sp>
            <p:nvSpPr>
              <p:cNvPr id="24296" name="Rectangle 2005"/>
              <p:cNvSpPr>
                <a:spLocks noChangeArrowheads="1"/>
              </p:cNvSpPr>
              <p:nvPr/>
            </p:nvSpPr>
            <p:spPr bwMode="auto">
              <a:xfrm>
                <a:off x="2860" y="3198"/>
                <a:ext cx="20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para a </a:t>
                </a:r>
                <a:endParaRPr lang="pt-PT" altLang="pt-PT"/>
              </a:p>
            </p:txBody>
          </p:sp>
          <p:sp>
            <p:nvSpPr>
              <p:cNvPr id="24297" name="Rectangle 2006"/>
              <p:cNvSpPr>
                <a:spLocks noChangeArrowheads="1"/>
              </p:cNvSpPr>
              <p:nvPr/>
            </p:nvSpPr>
            <p:spPr bwMode="auto">
              <a:xfrm>
                <a:off x="2854" y="3292"/>
                <a:ext cx="9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a:t>
                </a:r>
                <a:endParaRPr lang="pt-PT" altLang="pt-PT"/>
              </a:p>
            </p:txBody>
          </p:sp>
          <p:sp>
            <p:nvSpPr>
              <p:cNvPr id="24298" name="Rectangle 2007"/>
              <p:cNvSpPr>
                <a:spLocks noChangeArrowheads="1"/>
              </p:cNvSpPr>
              <p:nvPr/>
            </p:nvSpPr>
            <p:spPr bwMode="auto">
              <a:xfrm>
                <a:off x="2969" y="3292"/>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4299" name="Rectangle 2008"/>
              <p:cNvSpPr>
                <a:spLocks noChangeArrowheads="1"/>
              </p:cNvSpPr>
              <p:nvPr/>
            </p:nvSpPr>
            <p:spPr bwMode="auto">
              <a:xfrm>
                <a:off x="3008" y="3292"/>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a:t>
                </a:r>
                <a:endParaRPr lang="pt-PT" altLang="pt-PT"/>
              </a:p>
            </p:txBody>
          </p:sp>
          <p:sp>
            <p:nvSpPr>
              <p:cNvPr id="24300" name="Rectangle 2009"/>
              <p:cNvSpPr>
                <a:spLocks noChangeArrowheads="1"/>
              </p:cNvSpPr>
              <p:nvPr/>
            </p:nvSpPr>
            <p:spPr bwMode="auto">
              <a:xfrm>
                <a:off x="2761" y="3384"/>
                <a:ext cx="35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operacional </a:t>
                </a:r>
                <a:endParaRPr lang="pt-PT" altLang="pt-PT"/>
              </a:p>
            </p:txBody>
          </p:sp>
          <p:sp>
            <p:nvSpPr>
              <p:cNvPr id="24301" name="Rectangle 2010"/>
              <p:cNvSpPr>
                <a:spLocks noChangeArrowheads="1"/>
              </p:cNvSpPr>
              <p:nvPr/>
            </p:nvSpPr>
            <p:spPr bwMode="auto">
              <a:xfrm>
                <a:off x="2954" y="3478"/>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A</a:t>
                </a:r>
                <a:endParaRPr lang="pt-PT" altLang="pt-PT"/>
              </a:p>
            </p:txBody>
          </p:sp>
          <p:sp>
            <p:nvSpPr>
              <p:cNvPr id="24302" name="Rectangle 2011"/>
              <p:cNvSpPr>
                <a:spLocks noChangeArrowheads="1"/>
              </p:cNvSpPr>
              <p:nvPr/>
            </p:nvSpPr>
            <p:spPr bwMode="auto">
              <a:xfrm>
                <a:off x="2767" y="3571"/>
                <a:ext cx="3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das Missões</a:t>
                </a:r>
                <a:endParaRPr lang="pt-PT" altLang="pt-PT"/>
              </a:p>
            </p:txBody>
          </p:sp>
          <p:sp>
            <p:nvSpPr>
              <p:cNvPr id="24303" name="Rectangle 2012"/>
              <p:cNvSpPr>
                <a:spLocks noChangeArrowheads="1"/>
              </p:cNvSpPr>
              <p:nvPr/>
            </p:nvSpPr>
            <p:spPr bwMode="auto">
              <a:xfrm>
                <a:off x="2825" y="3664"/>
                <a:ext cx="2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A, B e D</a:t>
                </a:r>
                <a:endParaRPr lang="pt-PT" altLang="pt-PT"/>
              </a:p>
            </p:txBody>
          </p:sp>
          <p:sp>
            <p:nvSpPr>
              <p:cNvPr id="24304" name="Rectangle 2013"/>
              <p:cNvSpPr>
                <a:spLocks noChangeArrowheads="1"/>
              </p:cNvSpPr>
              <p:nvPr/>
            </p:nvSpPr>
            <p:spPr bwMode="auto">
              <a:xfrm>
                <a:off x="3461" y="3105"/>
                <a:ext cx="2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a:t>
                </a:r>
                <a:endParaRPr lang="pt-PT" altLang="pt-PT"/>
              </a:p>
            </p:txBody>
          </p:sp>
          <p:sp>
            <p:nvSpPr>
              <p:cNvPr id="24305" name="Rectangle 2014"/>
              <p:cNvSpPr>
                <a:spLocks noChangeArrowheads="1"/>
              </p:cNvSpPr>
              <p:nvPr/>
            </p:nvSpPr>
            <p:spPr bwMode="auto">
              <a:xfrm>
                <a:off x="3514" y="3198"/>
                <a:ext cx="20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para a </a:t>
                </a:r>
                <a:endParaRPr lang="pt-PT" altLang="pt-PT"/>
              </a:p>
            </p:txBody>
          </p:sp>
          <p:sp>
            <p:nvSpPr>
              <p:cNvPr id="24306" name="Rectangle 2015"/>
              <p:cNvSpPr>
                <a:spLocks noChangeArrowheads="1"/>
              </p:cNvSpPr>
              <p:nvPr/>
            </p:nvSpPr>
            <p:spPr bwMode="auto">
              <a:xfrm>
                <a:off x="3506" y="3292"/>
                <a:ext cx="9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a:t>
                </a:r>
                <a:endParaRPr lang="pt-PT" altLang="pt-PT"/>
              </a:p>
            </p:txBody>
          </p:sp>
          <p:sp>
            <p:nvSpPr>
              <p:cNvPr id="24307" name="Rectangle 2016"/>
              <p:cNvSpPr>
                <a:spLocks noChangeArrowheads="1"/>
              </p:cNvSpPr>
              <p:nvPr/>
            </p:nvSpPr>
            <p:spPr bwMode="auto">
              <a:xfrm>
                <a:off x="3621" y="3292"/>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4308" name="Rectangle 2017"/>
              <p:cNvSpPr>
                <a:spLocks noChangeArrowheads="1"/>
              </p:cNvSpPr>
              <p:nvPr/>
            </p:nvSpPr>
            <p:spPr bwMode="auto">
              <a:xfrm>
                <a:off x="3660" y="3292"/>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a:t>
                </a:r>
                <a:endParaRPr lang="pt-PT" altLang="pt-PT"/>
              </a:p>
            </p:txBody>
          </p:sp>
          <p:sp>
            <p:nvSpPr>
              <p:cNvPr id="24309" name="Rectangle 2018"/>
              <p:cNvSpPr>
                <a:spLocks noChangeArrowheads="1"/>
              </p:cNvSpPr>
              <p:nvPr/>
            </p:nvSpPr>
            <p:spPr bwMode="auto">
              <a:xfrm>
                <a:off x="3415" y="3384"/>
                <a:ext cx="35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operacional </a:t>
                </a:r>
                <a:endParaRPr lang="pt-PT" altLang="pt-PT"/>
              </a:p>
            </p:txBody>
          </p:sp>
          <p:sp>
            <p:nvSpPr>
              <p:cNvPr id="24310" name="Rectangle 2019"/>
              <p:cNvSpPr>
                <a:spLocks noChangeArrowheads="1"/>
              </p:cNvSpPr>
              <p:nvPr/>
            </p:nvSpPr>
            <p:spPr bwMode="auto">
              <a:xfrm>
                <a:off x="3606" y="3478"/>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A</a:t>
                </a:r>
                <a:endParaRPr lang="pt-PT" altLang="pt-PT"/>
              </a:p>
            </p:txBody>
          </p:sp>
          <p:sp>
            <p:nvSpPr>
              <p:cNvPr id="24311" name="Rectangle 2020"/>
              <p:cNvSpPr>
                <a:spLocks noChangeArrowheads="1"/>
              </p:cNvSpPr>
              <p:nvPr/>
            </p:nvSpPr>
            <p:spPr bwMode="auto">
              <a:xfrm>
                <a:off x="3454" y="3571"/>
                <a:ext cx="2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da Missão</a:t>
                </a:r>
                <a:endParaRPr lang="pt-PT" altLang="pt-PT"/>
              </a:p>
            </p:txBody>
          </p:sp>
          <p:sp>
            <p:nvSpPr>
              <p:cNvPr id="24312" name="Rectangle 2021"/>
              <p:cNvSpPr>
                <a:spLocks noChangeArrowheads="1"/>
              </p:cNvSpPr>
              <p:nvPr/>
            </p:nvSpPr>
            <p:spPr bwMode="auto">
              <a:xfrm>
                <a:off x="3605" y="3664"/>
                <a:ext cx="3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C</a:t>
                </a:r>
                <a:endParaRPr lang="pt-PT" altLang="pt-PT"/>
              </a:p>
            </p:txBody>
          </p:sp>
          <p:sp>
            <p:nvSpPr>
              <p:cNvPr id="24313" name="Rectangle 2022"/>
              <p:cNvSpPr>
                <a:spLocks noChangeArrowheads="1"/>
              </p:cNvSpPr>
              <p:nvPr/>
            </p:nvSpPr>
            <p:spPr bwMode="auto">
              <a:xfrm>
                <a:off x="4115" y="3105"/>
                <a:ext cx="2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a:t>
                </a:r>
                <a:endParaRPr lang="pt-PT" altLang="pt-PT"/>
              </a:p>
            </p:txBody>
          </p:sp>
          <p:sp>
            <p:nvSpPr>
              <p:cNvPr id="24314" name="Rectangle 2023"/>
              <p:cNvSpPr>
                <a:spLocks noChangeArrowheads="1"/>
              </p:cNvSpPr>
              <p:nvPr/>
            </p:nvSpPr>
            <p:spPr bwMode="auto">
              <a:xfrm>
                <a:off x="4168" y="3198"/>
                <a:ext cx="20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para a </a:t>
                </a:r>
                <a:endParaRPr lang="pt-PT" altLang="pt-PT"/>
              </a:p>
            </p:txBody>
          </p:sp>
          <p:sp>
            <p:nvSpPr>
              <p:cNvPr id="24315" name="Rectangle 2024"/>
              <p:cNvSpPr>
                <a:spLocks noChangeArrowheads="1"/>
              </p:cNvSpPr>
              <p:nvPr/>
            </p:nvSpPr>
            <p:spPr bwMode="auto">
              <a:xfrm>
                <a:off x="4160" y="3292"/>
                <a:ext cx="9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a:t>
                </a:r>
                <a:endParaRPr lang="pt-PT" altLang="pt-PT"/>
              </a:p>
            </p:txBody>
          </p:sp>
          <p:sp>
            <p:nvSpPr>
              <p:cNvPr id="24316" name="Rectangle 2025"/>
              <p:cNvSpPr>
                <a:spLocks noChangeArrowheads="1"/>
              </p:cNvSpPr>
              <p:nvPr/>
            </p:nvSpPr>
            <p:spPr bwMode="auto">
              <a:xfrm>
                <a:off x="4275" y="3292"/>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4317" name="Rectangle 2026"/>
              <p:cNvSpPr>
                <a:spLocks noChangeArrowheads="1"/>
              </p:cNvSpPr>
              <p:nvPr/>
            </p:nvSpPr>
            <p:spPr bwMode="auto">
              <a:xfrm>
                <a:off x="4314" y="3292"/>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a:t>
                </a:r>
                <a:endParaRPr lang="pt-PT" altLang="pt-PT"/>
              </a:p>
            </p:txBody>
          </p:sp>
          <p:sp>
            <p:nvSpPr>
              <p:cNvPr id="24318" name="Rectangle 2027"/>
              <p:cNvSpPr>
                <a:spLocks noChangeArrowheads="1"/>
              </p:cNvSpPr>
              <p:nvPr/>
            </p:nvSpPr>
            <p:spPr bwMode="auto">
              <a:xfrm>
                <a:off x="4067" y="3384"/>
                <a:ext cx="35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operacional </a:t>
                </a:r>
                <a:endParaRPr lang="pt-PT" altLang="pt-PT"/>
              </a:p>
            </p:txBody>
          </p:sp>
          <p:sp>
            <p:nvSpPr>
              <p:cNvPr id="24319" name="Rectangle 2028"/>
              <p:cNvSpPr>
                <a:spLocks noChangeArrowheads="1"/>
              </p:cNvSpPr>
              <p:nvPr/>
            </p:nvSpPr>
            <p:spPr bwMode="auto">
              <a:xfrm>
                <a:off x="4260" y="347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B</a:t>
                </a:r>
                <a:endParaRPr lang="pt-PT" altLang="pt-PT"/>
              </a:p>
            </p:txBody>
          </p:sp>
          <p:sp>
            <p:nvSpPr>
              <p:cNvPr id="24320" name="Rectangle 2029"/>
              <p:cNvSpPr>
                <a:spLocks noChangeArrowheads="1"/>
              </p:cNvSpPr>
              <p:nvPr/>
            </p:nvSpPr>
            <p:spPr bwMode="auto">
              <a:xfrm>
                <a:off x="4108" y="3571"/>
                <a:ext cx="2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da Missão</a:t>
                </a:r>
                <a:endParaRPr lang="pt-PT" altLang="pt-PT"/>
              </a:p>
            </p:txBody>
          </p:sp>
          <p:sp>
            <p:nvSpPr>
              <p:cNvPr id="24321" name="Rectangle 2030"/>
              <p:cNvSpPr>
                <a:spLocks noChangeArrowheads="1"/>
              </p:cNvSpPr>
              <p:nvPr/>
            </p:nvSpPr>
            <p:spPr bwMode="auto">
              <a:xfrm>
                <a:off x="4259" y="3664"/>
                <a:ext cx="3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C</a:t>
                </a:r>
                <a:endParaRPr lang="pt-PT" altLang="pt-PT"/>
              </a:p>
            </p:txBody>
          </p:sp>
          <p:sp>
            <p:nvSpPr>
              <p:cNvPr id="24322" name="Rectangle 2031"/>
              <p:cNvSpPr>
                <a:spLocks noChangeArrowheads="1"/>
              </p:cNvSpPr>
              <p:nvPr/>
            </p:nvSpPr>
            <p:spPr bwMode="auto">
              <a:xfrm>
                <a:off x="1495" y="1466"/>
                <a:ext cx="5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 respons</a:t>
                </a:r>
                <a:endParaRPr lang="pt-PT" altLang="pt-PT"/>
              </a:p>
            </p:txBody>
          </p:sp>
          <p:sp>
            <p:nvSpPr>
              <p:cNvPr id="24323" name="Rectangle 2032"/>
              <p:cNvSpPr>
                <a:spLocks noChangeArrowheads="1"/>
              </p:cNvSpPr>
              <p:nvPr/>
            </p:nvSpPr>
            <p:spPr bwMode="auto">
              <a:xfrm>
                <a:off x="2109" y="1466"/>
                <a:ext cx="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á</a:t>
                </a:r>
                <a:endParaRPr lang="pt-PT" altLang="pt-PT"/>
              </a:p>
            </p:txBody>
          </p:sp>
          <p:sp>
            <p:nvSpPr>
              <p:cNvPr id="24324" name="Rectangle 2033"/>
              <p:cNvSpPr>
                <a:spLocks noChangeArrowheads="1"/>
              </p:cNvSpPr>
              <p:nvPr/>
            </p:nvSpPr>
            <p:spPr bwMode="auto">
              <a:xfrm>
                <a:off x="2150" y="1466"/>
                <a:ext cx="34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vel pela fun</a:t>
                </a:r>
                <a:endParaRPr lang="pt-PT" altLang="pt-PT"/>
              </a:p>
            </p:txBody>
          </p:sp>
          <p:sp>
            <p:nvSpPr>
              <p:cNvPr id="24325" name="Rectangle 2034"/>
              <p:cNvSpPr>
                <a:spLocks noChangeArrowheads="1"/>
              </p:cNvSpPr>
              <p:nvPr/>
            </p:nvSpPr>
            <p:spPr bwMode="auto">
              <a:xfrm>
                <a:off x="2568" y="1466"/>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4326" name="Rectangle 2035"/>
              <p:cNvSpPr>
                <a:spLocks noChangeArrowheads="1"/>
              </p:cNvSpPr>
              <p:nvPr/>
            </p:nvSpPr>
            <p:spPr bwMode="auto">
              <a:xfrm>
                <a:off x="2607" y="1466"/>
                <a:ext cx="4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 de suporte </a:t>
                </a:r>
                <a:endParaRPr lang="pt-PT" altLang="pt-PT"/>
              </a:p>
            </p:txBody>
          </p:sp>
          <p:sp>
            <p:nvSpPr>
              <p:cNvPr id="24327" name="Rectangle 2036"/>
              <p:cNvSpPr>
                <a:spLocks noChangeArrowheads="1"/>
              </p:cNvSpPr>
              <p:nvPr/>
            </p:nvSpPr>
            <p:spPr bwMode="auto">
              <a:xfrm>
                <a:off x="1486" y="1560"/>
                <a:ext cx="90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de: planeamento, gestão estrat</a:t>
                </a:r>
                <a:endParaRPr lang="pt-PT" altLang="pt-PT"/>
              </a:p>
            </p:txBody>
          </p:sp>
          <p:sp>
            <p:nvSpPr>
              <p:cNvPr id="24328" name="Rectangle 2037"/>
              <p:cNvSpPr>
                <a:spLocks noChangeArrowheads="1"/>
              </p:cNvSpPr>
              <p:nvPr/>
            </p:nvSpPr>
            <p:spPr bwMode="auto">
              <a:xfrm>
                <a:off x="2596" y="1560"/>
                <a:ext cx="3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é</a:t>
                </a:r>
                <a:endParaRPr lang="pt-PT" altLang="pt-PT"/>
              </a:p>
            </p:txBody>
          </p:sp>
          <p:sp>
            <p:nvSpPr>
              <p:cNvPr id="24329" name="Rectangle 2038"/>
              <p:cNvSpPr>
                <a:spLocks noChangeArrowheads="1"/>
              </p:cNvSpPr>
              <p:nvPr/>
            </p:nvSpPr>
            <p:spPr bwMode="auto">
              <a:xfrm>
                <a:off x="2639" y="1560"/>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gica, apoio </a:t>
                </a:r>
                <a:endParaRPr lang="pt-PT" altLang="pt-PT"/>
              </a:p>
            </p:txBody>
          </p:sp>
          <p:sp>
            <p:nvSpPr>
              <p:cNvPr id="24330" name="Rectangle 2039"/>
              <p:cNvSpPr>
                <a:spLocks noChangeArrowheads="1"/>
              </p:cNvSpPr>
              <p:nvPr/>
            </p:nvSpPr>
            <p:spPr bwMode="auto">
              <a:xfrm>
                <a:off x="3048" y="1560"/>
                <a:ext cx="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à</a:t>
                </a:r>
                <a:endParaRPr lang="pt-PT" altLang="pt-PT"/>
              </a:p>
            </p:txBody>
          </p:sp>
          <p:sp>
            <p:nvSpPr>
              <p:cNvPr id="24331" name="Rectangle 2040"/>
              <p:cNvSpPr>
                <a:spLocks noChangeArrowheads="1"/>
              </p:cNvSpPr>
              <p:nvPr/>
            </p:nvSpPr>
            <p:spPr bwMode="auto">
              <a:xfrm>
                <a:off x="1447" y="1653"/>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defini</a:t>
                </a:r>
                <a:endParaRPr lang="pt-PT" altLang="pt-PT"/>
              </a:p>
            </p:txBody>
          </p:sp>
          <p:sp>
            <p:nvSpPr>
              <p:cNvPr id="24332" name="Rectangle 2041"/>
              <p:cNvSpPr>
                <a:spLocks noChangeArrowheads="1"/>
              </p:cNvSpPr>
              <p:nvPr/>
            </p:nvSpPr>
            <p:spPr bwMode="auto">
              <a:xfrm>
                <a:off x="1651" y="1653"/>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4333" name="Rectangle 2042"/>
              <p:cNvSpPr>
                <a:spLocks noChangeArrowheads="1"/>
              </p:cNvSpPr>
              <p:nvPr/>
            </p:nvSpPr>
            <p:spPr bwMode="auto">
              <a:xfrm>
                <a:off x="1690" y="1653"/>
                <a:ext cx="2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 de pol</a:t>
                </a:r>
                <a:endParaRPr lang="pt-PT" altLang="pt-PT"/>
              </a:p>
            </p:txBody>
          </p:sp>
          <p:sp>
            <p:nvSpPr>
              <p:cNvPr id="24334" name="Rectangle 2043"/>
              <p:cNvSpPr>
                <a:spLocks noChangeArrowheads="1"/>
              </p:cNvSpPr>
              <p:nvPr/>
            </p:nvSpPr>
            <p:spPr bwMode="auto">
              <a:xfrm>
                <a:off x="2015" y="1653"/>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í</a:t>
                </a:r>
                <a:endParaRPr lang="pt-PT" altLang="pt-PT"/>
              </a:p>
            </p:txBody>
          </p:sp>
          <p:sp>
            <p:nvSpPr>
              <p:cNvPr id="24335" name="Rectangle 2044"/>
              <p:cNvSpPr>
                <a:spLocks noChangeArrowheads="1"/>
              </p:cNvSpPr>
              <p:nvPr/>
            </p:nvSpPr>
            <p:spPr bwMode="auto">
              <a:xfrm>
                <a:off x="2038" y="1653"/>
                <a:ext cx="4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ticas, planifica</a:t>
                </a:r>
                <a:endParaRPr lang="pt-PT" altLang="pt-PT"/>
              </a:p>
            </p:txBody>
          </p:sp>
          <p:sp>
            <p:nvSpPr>
              <p:cNvPr id="24336" name="Rectangle 2045"/>
              <p:cNvSpPr>
                <a:spLocks noChangeArrowheads="1"/>
              </p:cNvSpPr>
              <p:nvPr/>
            </p:nvSpPr>
            <p:spPr bwMode="auto">
              <a:xfrm>
                <a:off x="2560" y="1653"/>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4337" name="Rectangle 2046"/>
              <p:cNvSpPr>
                <a:spLocks noChangeArrowheads="1"/>
              </p:cNvSpPr>
              <p:nvPr/>
            </p:nvSpPr>
            <p:spPr bwMode="auto">
              <a:xfrm>
                <a:off x="2599" y="1653"/>
                <a:ext cx="4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 financeira e </a:t>
                </a:r>
                <a:endParaRPr lang="pt-PT" altLang="pt-PT"/>
              </a:p>
            </p:txBody>
          </p:sp>
          <p:sp>
            <p:nvSpPr>
              <p:cNvPr id="24338" name="Rectangle 2047"/>
              <p:cNvSpPr>
                <a:spLocks noChangeArrowheads="1"/>
              </p:cNvSpPr>
              <p:nvPr/>
            </p:nvSpPr>
            <p:spPr bwMode="auto">
              <a:xfrm>
                <a:off x="1903" y="1747"/>
                <a:ext cx="11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rela</a:t>
                </a:r>
                <a:endParaRPr lang="pt-PT" altLang="pt-PT"/>
              </a:p>
            </p:txBody>
          </p:sp>
          <p:sp>
            <p:nvSpPr>
              <p:cNvPr id="24339" name="Rectangle 2048"/>
              <p:cNvSpPr>
                <a:spLocks noChangeArrowheads="1"/>
              </p:cNvSpPr>
              <p:nvPr/>
            </p:nvSpPr>
            <p:spPr bwMode="auto">
              <a:xfrm>
                <a:off x="2042" y="1747"/>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4340" name="Rectangle 2049"/>
              <p:cNvSpPr>
                <a:spLocks noChangeArrowheads="1"/>
              </p:cNvSpPr>
              <p:nvPr/>
            </p:nvSpPr>
            <p:spPr bwMode="auto">
              <a:xfrm>
                <a:off x="2080" y="1747"/>
                <a:ext cx="5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ões internacionais</a:t>
                </a:r>
                <a:endParaRPr lang="pt-PT" altLang="pt-PT"/>
              </a:p>
            </p:txBody>
          </p:sp>
          <p:sp>
            <p:nvSpPr>
              <p:cNvPr id="24341" name="Rectangle 2050"/>
              <p:cNvSpPr>
                <a:spLocks noChangeArrowheads="1"/>
              </p:cNvSpPr>
              <p:nvPr/>
            </p:nvSpPr>
            <p:spPr bwMode="auto">
              <a:xfrm>
                <a:off x="3482" y="1560"/>
                <a:ext cx="2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Controlo</a:t>
                </a:r>
                <a:endParaRPr lang="pt-PT" altLang="pt-PT"/>
              </a:p>
            </p:txBody>
          </p:sp>
          <p:sp>
            <p:nvSpPr>
              <p:cNvPr id="24342" name="Rectangle 2051"/>
              <p:cNvSpPr>
                <a:spLocks noChangeArrowheads="1"/>
              </p:cNvSpPr>
              <p:nvPr/>
            </p:nvSpPr>
            <p:spPr bwMode="auto">
              <a:xfrm>
                <a:off x="3437" y="1653"/>
                <a:ext cx="3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Financeiro</a:t>
                </a:r>
                <a:endParaRPr lang="pt-PT" altLang="pt-PT"/>
              </a:p>
            </p:txBody>
          </p:sp>
          <p:sp>
            <p:nvSpPr>
              <p:cNvPr id="24343" name="Rectangle 2052"/>
              <p:cNvSpPr>
                <a:spLocks noChangeArrowheads="1"/>
              </p:cNvSpPr>
              <p:nvPr/>
            </p:nvSpPr>
            <p:spPr bwMode="auto">
              <a:xfrm>
                <a:off x="4147" y="1606"/>
                <a:ext cx="2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Auditoria</a:t>
                </a:r>
                <a:endParaRPr lang="pt-PT" altLang="pt-PT"/>
              </a:p>
            </p:txBody>
          </p:sp>
          <p:sp>
            <p:nvSpPr>
              <p:cNvPr id="24344" name="Rectangle 2053"/>
              <p:cNvSpPr>
                <a:spLocks noChangeArrowheads="1"/>
              </p:cNvSpPr>
              <p:nvPr/>
            </p:nvSpPr>
            <p:spPr bwMode="auto">
              <a:xfrm>
                <a:off x="4760" y="3245"/>
                <a:ext cx="2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a:t>
                </a:r>
                <a:endParaRPr lang="pt-PT" altLang="pt-PT"/>
              </a:p>
            </p:txBody>
          </p:sp>
          <p:sp>
            <p:nvSpPr>
              <p:cNvPr id="24345" name="Rectangle 2054"/>
              <p:cNvSpPr>
                <a:spLocks noChangeArrowheads="1"/>
              </p:cNvSpPr>
              <p:nvPr/>
            </p:nvSpPr>
            <p:spPr bwMode="auto">
              <a:xfrm>
                <a:off x="4815" y="3338"/>
                <a:ext cx="1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para a</a:t>
                </a:r>
                <a:endParaRPr lang="pt-PT" altLang="pt-PT"/>
              </a:p>
            </p:txBody>
          </p:sp>
          <p:sp>
            <p:nvSpPr>
              <p:cNvPr id="24346" name="Rectangle 2055"/>
              <p:cNvSpPr>
                <a:spLocks noChangeArrowheads="1"/>
              </p:cNvSpPr>
              <p:nvPr/>
            </p:nvSpPr>
            <p:spPr bwMode="auto">
              <a:xfrm>
                <a:off x="4812" y="3432"/>
                <a:ext cx="1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Missão</a:t>
                </a:r>
                <a:endParaRPr lang="pt-PT" altLang="pt-PT"/>
              </a:p>
            </p:txBody>
          </p:sp>
          <p:sp>
            <p:nvSpPr>
              <p:cNvPr id="24347" name="Rectangle 2056"/>
              <p:cNvSpPr>
                <a:spLocks noChangeArrowheads="1"/>
              </p:cNvSpPr>
              <p:nvPr/>
            </p:nvSpPr>
            <p:spPr bwMode="auto">
              <a:xfrm>
                <a:off x="4905" y="3524"/>
                <a:ext cx="4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D</a:t>
                </a:r>
                <a:endParaRPr lang="pt-PT" altLang="pt-PT"/>
              </a:p>
            </p:txBody>
          </p:sp>
          <p:sp>
            <p:nvSpPr>
              <p:cNvPr id="24348" name="Rectangle 2057"/>
              <p:cNvSpPr>
                <a:spLocks noChangeArrowheads="1"/>
              </p:cNvSpPr>
              <p:nvPr/>
            </p:nvSpPr>
            <p:spPr bwMode="auto">
              <a:xfrm>
                <a:off x="983" y="739"/>
                <a:ext cx="2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200" u="none">
                    <a:solidFill>
                      <a:srgbClr val="FFFFFF"/>
                    </a:solidFill>
                    <a:latin typeface="Trebuchet MS" panose="020B0603020202020204" pitchFamily="34" charset="0"/>
                  </a:rPr>
                  <a:t>MINIST</a:t>
                </a:r>
                <a:endParaRPr lang="pt-PT" altLang="pt-PT"/>
              </a:p>
            </p:txBody>
          </p:sp>
          <p:sp>
            <p:nvSpPr>
              <p:cNvPr id="24349" name="Rectangle 2058"/>
              <p:cNvSpPr>
                <a:spLocks noChangeArrowheads="1"/>
              </p:cNvSpPr>
              <p:nvPr/>
            </p:nvSpPr>
            <p:spPr bwMode="auto">
              <a:xfrm>
                <a:off x="1328" y="739"/>
                <a:ext cx="5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200" u="none">
                    <a:solidFill>
                      <a:srgbClr val="FFFFFF"/>
                    </a:solidFill>
                    <a:latin typeface="Trebuchet MS" panose="020B0603020202020204" pitchFamily="34" charset="0"/>
                  </a:rPr>
                  <a:t>É</a:t>
                </a:r>
                <a:endParaRPr lang="pt-PT" altLang="pt-PT"/>
              </a:p>
            </p:txBody>
          </p:sp>
          <p:sp>
            <p:nvSpPr>
              <p:cNvPr id="24350" name="Rectangle 2059"/>
              <p:cNvSpPr>
                <a:spLocks noChangeArrowheads="1"/>
              </p:cNvSpPr>
              <p:nvPr/>
            </p:nvSpPr>
            <p:spPr bwMode="auto">
              <a:xfrm>
                <a:off x="1392" y="739"/>
                <a:ext cx="2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200" u="none">
                    <a:solidFill>
                      <a:srgbClr val="FFFFFF"/>
                    </a:solidFill>
                    <a:latin typeface="Trebuchet MS" panose="020B0603020202020204" pitchFamily="34" charset="0"/>
                  </a:rPr>
                  <a:t>RIO X</a:t>
                </a:r>
                <a:endParaRPr lang="pt-PT" altLang="pt-PT"/>
              </a:p>
            </p:txBody>
          </p:sp>
          <p:sp>
            <p:nvSpPr>
              <p:cNvPr id="24351" name="Rectangle 2060"/>
              <p:cNvSpPr>
                <a:spLocks noChangeArrowheads="1"/>
              </p:cNvSpPr>
              <p:nvPr/>
            </p:nvSpPr>
            <p:spPr bwMode="auto">
              <a:xfrm>
                <a:off x="796" y="979"/>
                <a:ext cx="87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000" u="none">
                    <a:solidFill>
                      <a:srgbClr val="FFFFFF"/>
                    </a:solidFill>
                    <a:latin typeface="Trebuchet MS" panose="020B0603020202020204" pitchFamily="34" charset="0"/>
                  </a:rPr>
                  <a:t>MEMBROS DO GOVERNO</a:t>
                </a:r>
                <a:endParaRPr lang="pt-PT" altLang="pt-PT"/>
              </a:p>
            </p:txBody>
          </p:sp>
          <p:sp>
            <p:nvSpPr>
              <p:cNvPr id="24352" name="Rectangle 2061"/>
              <p:cNvSpPr>
                <a:spLocks noChangeArrowheads="1"/>
              </p:cNvSpPr>
              <p:nvPr/>
            </p:nvSpPr>
            <p:spPr bwMode="auto">
              <a:xfrm>
                <a:off x="620" y="1512"/>
                <a:ext cx="7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A1</a:t>
                </a:r>
                <a:endParaRPr lang="pt-PT" altLang="pt-PT"/>
              </a:p>
            </p:txBody>
          </p:sp>
          <p:sp>
            <p:nvSpPr>
              <p:cNvPr id="24353" name="Rectangle 2062"/>
              <p:cNvSpPr>
                <a:spLocks noChangeArrowheads="1"/>
              </p:cNvSpPr>
              <p:nvPr/>
            </p:nvSpPr>
            <p:spPr bwMode="auto">
              <a:xfrm>
                <a:off x="620" y="1606"/>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a:t>
                </a:r>
                <a:endParaRPr lang="pt-PT" altLang="pt-PT"/>
              </a:p>
            </p:txBody>
          </p:sp>
          <p:sp>
            <p:nvSpPr>
              <p:cNvPr id="24354" name="Rectangle 2063"/>
              <p:cNvSpPr>
                <a:spLocks noChangeArrowheads="1"/>
              </p:cNvSpPr>
              <p:nvPr/>
            </p:nvSpPr>
            <p:spPr bwMode="auto">
              <a:xfrm>
                <a:off x="776" y="1606"/>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4355" name="Rectangle 2064"/>
              <p:cNvSpPr>
                <a:spLocks noChangeArrowheads="1"/>
              </p:cNvSpPr>
              <p:nvPr/>
            </p:nvSpPr>
            <p:spPr bwMode="auto">
              <a:xfrm>
                <a:off x="815" y="1606"/>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a:t>
                </a:r>
                <a:endParaRPr lang="pt-PT" altLang="pt-PT"/>
              </a:p>
            </p:txBody>
          </p:sp>
          <p:sp>
            <p:nvSpPr>
              <p:cNvPr id="24356" name="Rectangle 2065"/>
              <p:cNvSpPr>
                <a:spLocks noChangeArrowheads="1"/>
              </p:cNvSpPr>
              <p:nvPr/>
            </p:nvSpPr>
            <p:spPr bwMode="auto">
              <a:xfrm>
                <a:off x="620" y="1699"/>
                <a:ext cx="3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de suporte)</a:t>
                </a:r>
                <a:endParaRPr lang="pt-PT" altLang="pt-PT"/>
              </a:p>
            </p:txBody>
          </p:sp>
          <p:sp>
            <p:nvSpPr>
              <p:cNvPr id="24357" name="Rectangle 2066"/>
              <p:cNvSpPr>
                <a:spLocks noChangeArrowheads="1"/>
              </p:cNvSpPr>
              <p:nvPr/>
            </p:nvSpPr>
            <p:spPr bwMode="auto">
              <a:xfrm>
                <a:off x="620" y="2207"/>
                <a:ext cx="7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A2</a:t>
                </a:r>
                <a:endParaRPr lang="pt-PT" altLang="pt-PT"/>
              </a:p>
            </p:txBody>
          </p:sp>
          <p:sp>
            <p:nvSpPr>
              <p:cNvPr id="24358" name="Rectangle 2067"/>
              <p:cNvSpPr>
                <a:spLocks noChangeArrowheads="1"/>
              </p:cNvSpPr>
              <p:nvPr/>
            </p:nvSpPr>
            <p:spPr bwMode="auto">
              <a:xfrm>
                <a:off x="620" y="2300"/>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a:t>
                </a:r>
                <a:endParaRPr lang="pt-PT" altLang="pt-PT"/>
              </a:p>
            </p:txBody>
          </p:sp>
          <p:sp>
            <p:nvSpPr>
              <p:cNvPr id="24359" name="Rectangle 2068"/>
              <p:cNvSpPr>
                <a:spLocks noChangeArrowheads="1"/>
              </p:cNvSpPr>
              <p:nvPr/>
            </p:nvSpPr>
            <p:spPr bwMode="auto">
              <a:xfrm>
                <a:off x="776" y="230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4360" name="Rectangle 2069"/>
              <p:cNvSpPr>
                <a:spLocks noChangeArrowheads="1"/>
              </p:cNvSpPr>
              <p:nvPr/>
            </p:nvSpPr>
            <p:spPr bwMode="auto">
              <a:xfrm>
                <a:off x="815" y="2300"/>
                <a:ext cx="9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ões</a:t>
                </a:r>
                <a:endParaRPr lang="pt-PT" altLang="pt-PT"/>
              </a:p>
            </p:txBody>
          </p:sp>
          <p:sp>
            <p:nvSpPr>
              <p:cNvPr id="24361" name="Rectangle 2070"/>
              <p:cNvSpPr>
                <a:spLocks noChangeArrowheads="1"/>
              </p:cNvSpPr>
              <p:nvPr/>
            </p:nvSpPr>
            <p:spPr bwMode="auto">
              <a:xfrm>
                <a:off x="620" y="2394"/>
                <a:ext cx="3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de suporte)</a:t>
                </a:r>
                <a:endParaRPr lang="pt-PT" altLang="pt-PT"/>
              </a:p>
            </p:txBody>
          </p:sp>
          <p:sp>
            <p:nvSpPr>
              <p:cNvPr id="24362" name="Rectangle 2071"/>
              <p:cNvSpPr>
                <a:spLocks noChangeArrowheads="1"/>
              </p:cNvSpPr>
              <p:nvPr/>
            </p:nvSpPr>
            <p:spPr bwMode="auto">
              <a:xfrm>
                <a:off x="1657" y="2254"/>
                <a:ext cx="8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 ou estruturas respons</a:t>
                </a:r>
                <a:endParaRPr lang="pt-PT" altLang="pt-PT"/>
              </a:p>
            </p:txBody>
          </p:sp>
          <p:sp>
            <p:nvSpPr>
              <p:cNvPr id="24363" name="Rectangle 2072"/>
              <p:cNvSpPr>
                <a:spLocks noChangeArrowheads="1"/>
              </p:cNvSpPr>
              <p:nvPr/>
            </p:nvSpPr>
            <p:spPr bwMode="auto">
              <a:xfrm>
                <a:off x="2762" y="2254"/>
                <a:ext cx="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á</a:t>
                </a:r>
                <a:endParaRPr lang="pt-PT" altLang="pt-PT"/>
              </a:p>
            </p:txBody>
          </p:sp>
          <p:sp>
            <p:nvSpPr>
              <p:cNvPr id="24364" name="Rectangle 2073"/>
              <p:cNvSpPr>
                <a:spLocks noChangeArrowheads="1"/>
              </p:cNvSpPr>
              <p:nvPr/>
            </p:nvSpPr>
            <p:spPr bwMode="auto">
              <a:xfrm>
                <a:off x="2803" y="2254"/>
                <a:ext cx="11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veis</a:t>
                </a:r>
                <a:endParaRPr lang="pt-PT" altLang="pt-PT"/>
              </a:p>
            </p:txBody>
          </p:sp>
          <p:sp>
            <p:nvSpPr>
              <p:cNvPr id="24365" name="Rectangle 2074"/>
              <p:cNvSpPr>
                <a:spLocks noChangeArrowheads="1"/>
              </p:cNvSpPr>
              <p:nvPr/>
            </p:nvSpPr>
            <p:spPr bwMode="auto">
              <a:xfrm>
                <a:off x="1795" y="2347"/>
                <a:ext cx="40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por outras fun</a:t>
                </a:r>
                <a:endParaRPr lang="pt-PT" altLang="pt-PT"/>
              </a:p>
            </p:txBody>
          </p:sp>
          <p:sp>
            <p:nvSpPr>
              <p:cNvPr id="24366" name="Rectangle 2075"/>
              <p:cNvSpPr>
                <a:spLocks noChangeArrowheads="1"/>
              </p:cNvSpPr>
              <p:nvPr/>
            </p:nvSpPr>
            <p:spPr bwMode="auto">
              <a:xfrm>
                <a:off x="2293" y="2347"/>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4367" name="Rectangle 2076"/>
              <p:cNvSpPr>
                <a:spLocks noChangeArrowheads="1"/>
              </p:cNvSpPr>
              <p:nvPr/>
            </p:nvSpPr>
            <p:spPr bwMode="auto">
              <a:xfrm>
                <a:off x="2332" y="2347"/>
                <a:ext cx="3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 de suporte</a:t>
                </a:r>
                <a:endParaRPr lang="pt-PT" altLang="pt-PT"/>
              </a:p>
            </p:txBody>
          </p:sp>
          <p:sp>
            <p:nvSpPr>
              <p:cNvPr id="24368" name="Rectangle 2077"/>
              <p:cNvSpPr>
                <a:spLocks noChangeArrowheads="1"/>
              </p:cNvSpPr>
              <p:nvPr/>
            </p:nvSpPr>
            <p:spPr bwMode="auto">
              <a:xfrm>
                <a:off x="620" y="3046"/>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B</a:t>
                </a:r>
                <a:endParaRPr lang="pt-PT" altLang="pt-PT"/>
              </a:p>
            </p:txBody>
          </p:sp>
          <p:sp>
            <p:nvSpPr>
              <p:cNvPr id="24369" name="Rectangle 2078"/>
              <p:cNvSpPr>
                <a:spLocks noChangeArrowheads="1"/>
              </p:cNvSpPr>
              <p:nvPr/>
            </p:nvSpPr>
            <p:spPr bwMode="auto">
              <a:xfrm>
                <a:off x="620" y="3139"/>
                <a:ext cx="2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(Missões</a:t>
                </a:r>
                <a:endParaRPr lang="pt-PT" altLang="pt-PT"/>
              </a:p>
            </p:txBody>
          </p:sp>
          <p:sp>
            <p:nvSpPr>
              <p:cNvPr id="24370" name="Rectangle 2079"/>
              <p:cNvSpPr>
                <a:spLocks noChangeArrowheads="1"/>
              </p:cNvSpPr>
              <p:nvPr/>
            </p:nvSpPr>
            <p:spPr bwMode="auto">
              <a:xfrm>
                <a:off x="620" y="3231"/>
                <a:ext cx="1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 Fun</a:t>
                </a:r>
                <a:endParaRPr lang="pt-PT" altLang="pt-PT"/>
              </a:p>
            </p:txBody>
          </p:sp>
          <p:sp>
            <p:nvSpPr>
              <p:cNvPr id="24371" name="Rectangle 2080"/>
              <p:cNvSpPr>
                <a:spLocks noChangeArrowheads="1"/>
              </p:cNvSpPr>
              <p:nvPr/>
            </p:nvSpPr>
            <p:spPr bwMode="auto">
              <a:xfrm>
                <a:off x="813" y="3231"/>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4372" name="Rectangle 2081"/>
              <p:cNvSpPr>
                <a:spLocks noChangeArrowheads="1"/>
              </p:cNvSpPr>
              <p:nvPr/>
            </p:nvSpPr>
            <p:spPr bwMode="auto">
              <a:xfrm>
                <a:off x="852" y="3231"/>
                <a:ext cx="11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ões </a:t>
                </a:r>
                <a:endParaRPr lang="pt-PT" altLang="pt-PT"/>
              </a:p>
            </p:txBody>
          </p:sp>
          <p:sp>
            <p:nvSpPr>
              <p:cNvPr id="24373" name="Rectangle 2082"/>
              <p:cNvSpPr>
                <a:spLocks noChangeArrowheads="1"/>
              </p:cNvSpPr>
              <p:nvPr/>
            </p:nvSpPr>
            <p:spPr bwMode="auto">
              <a:xfrm>
                <a:off x="620" y="3325"/>
                <a:ext cx="39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Operacionais)</a:t>
                </a:r>
                <a:endParaRPr lang="pt-PT" altLang="pt-PT"/>
              </a:p>
            </p:txBody>
          </p:sp>
          <p:sp>
            <p:nvSpPr>
              <p:cNvPr id="24374" name="Rectangle 2083"/>
              <p:cNvSpPr>
                <a:spLocks noChangeArrowheads="1"/>
              </p:cNvSpPr>
              <p:nvPr/>
            </p:nvSpPr>
            <p:spPr bwMode="auto">
              <a:xfrm>
                <a:off x="1514" y="3245"/>
                <a:ext cx="2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a:t>
                </a:r>
                <a:endParaRPr lang="pt-PT" altLang="pt-PT"/>
              </a:p>
            </p:txBody>
          </p:sp>
          <p:sp>
            <p:nvSpPr>
              <p:cNvPr id="24375" name="Rectangle 2084"/>
              <p:cNvSpPr>
                <a:spLocks noChangeArrowheads="1"/>
              </p:cNvSpPr>
              <p:nvPr/>
            </p:nvSpPr>
            <p:spPr bwMode="auto">
              <a:xfrm>
                <a:off x="1567" y="3338"/>
                <a:ext cx="1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para a</a:t>
                </a:r>
                <a:endParaRPr lang="pt-PT" altLang="pt-PT"/>
              </a:p>
            </p:txBody>
          </p:sp>
          <p:sp>
            <p:nvSpPr>
              <p:cNvPr id="24376" name="Rectangle 2085"/>
              <p:cNvSpPr>
                <a:spLocks noChangeArrowheads="1"/>
              </p:cNvSpPr>
              <p:nvPr/>
            </p:nvSpPr>
            <p:spPr bwMode="auto">
              <a:xfrm>
                <a:off x="1564" y="3432"/>
                <a:ext cx="1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Missão</a:t>
                </a:r>
                <a:endParaRPr lang="pt-PT" altLang="pt-PT"/>
              </a:p>
            </p:txBody>
          </p:sp>
          <p:sp>
            <p:nvSpPr>
              <p:cNvPr id="24377" name="Rectangle 2086"/>
              <p:cNvSpPr>
                <a:spLocks noChangeArrowheads="1"/>
              </p:cNvSpPr>
              <p:nvPr/>
            </p:nvSpPr>
            <p:spPr bwMode="auto">
              <a:xfrm>
                <a:off x="1657" y="3524"/>
                <a:ext cx="4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A</a:t>
                </a:r>
                <a:endParaRPr lang="pt-PT" altLang="pt-PT"/>
              </a:p>
            </p:txBody>
          </p:sp>
          <p:sp>
            <p:nvSpPr>
              <p:cNvPr id="24378" name="Rectangle 2087"/>
              <p:cNvSpPr>
                <a:spLocks noChangeArrowheads="1"/>
              </p:cNvSpPr>
              <p:nvPr/>
            </p:nvSpPr>
            <p:spPr bwMode="auto">
              <a:xfrm>
                <a:off x="2168" y="3245"/>
                <a:ext cx="2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a:t>
                </a:r>
                <a:endParaRPr lang="pt-PT" altLang="pt-PT"/>
              </a:p>
            </p:txBody>
          </p:sp>
          <p:sp>
            <p:nvSpPr>
              <p:cNvPr id="24379" name="Rectangle 2088"/>
              <p:cNvSpPr>
                <a:spLocks noChangeArrowheads="1"/>
              </p:cNvSpPr>
              <p:nvPr/>
            </p:nvSpPr>
            <p:spPr bwMode="auto">
              <a:xfrm>
                <a:off x="2221" y="3338"/>
                <a:ext cx="1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para a</a:t>
                </a:r>
                <a:endParaRPr lang="pt-PT" altLang="pt-PT"/>
              </a:p>
            </p:txBody>
          </p:sp>
          <p:sp>
            <p:nvSpPr>
              <p:cNvPr id="24380" name="Rectangle 2089"/>
              <p:cNvSpPr>
                <a:spLocks noChangeArrowheads="1"/>
              </p:cNvSpPr>
              <p:nvPr/>
            </p:nvSpPr>
            <p:spPr bwMode="auto">
              <a:xfrm>
                <a:off x="2218" y="3432"/>
                <a:ext cx="1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Missão</a:t>
                </a:r>
                <a:endParaRPr lang="pt-PT" altLang="pt-PT"/>
              </a:p>
            </p:txBody>
          </p:sp>
          <p:sp>
            <p:nvSpPr>
              <p:cNvPr id="24381" name="Rectangle 2090"/>
              <p:cNvSpPr>
                <a:spLocks noChangeArrowheads="1"/>
              </p:cNvSpPr>
              <p:nvPr/>
            </p:nvSpPr>
            <p:spPr bwMode="auto">
              <a:xfrm>
                <a:off x="2312" y="3524"/>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B</a:t>
                </a:r>
                <a:endParaRPr lang="pt-PT" altLang="pt-PT"/>
              </a:p>
            </p:txBody>
          </p:sp>
          <p:sp>
            <p:nvSpPr>
              <p:cNvPr id="24382" name="Line 2091"/>
              <p:cNvSpPr>
                <a:spLocks noChangeShapeType="1"/>
              </p:cNvSpPr>
              <p:nvPr/>
            </p:nvSpPr>
            <p:spPr bwMode="auto">
              <a:xfrm>
                <a:off x="735" y="1355"/>
                <a:ext cx="5"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383" name="Rectangle 2092"/>
              <p:cNvSpPr>
                <a:spLocks noChangeArrowheads="1"/>
              </p:cNvSpPr>
              <p:nvPr/>
            </p:nvSpPr>
            <p:spPr bwMode="auto">
              <a:xfrm>
                <a:off x="735" y="1355"/>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384" name="Line 2093"/>
              <p:cNvSpPr>
                <a:spLocks noChangeShapeType="1"/>
              </p:cNvSpPr>
              <p:nvPr/>
            </p:nvSpPr>
            <p:spPr bwMode="auto">
              <a:xfrm>
                <a:off x="747" y="1355"/>
                <a:ext cx="23"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385" name="Rectangle 2094"/>
              <p:cNvSpPr>
                <a:spLocks noChangeArrowheads="1"/>
              </p:cNvSpPr>
              <p:nvPr/>
            </p:nvSpPr>
            <p:spPr bwMode="auto">
              <a:xfrm>
                <a:off x="747" y="1355"/>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386" name="Line 2095"/>
              <p:cNvSpPr>
                <a:spLocks noChangeShapeType="1"/>
              </p:cNvSpPr>
              <p:nvPr/>
            </p:nvSpPr>
            <p:spPr bwMode="auto">
              <a:xfrm>
                <a:off x="779"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387" name="Rectangle 2096"/>
              <p:cNvSpPr>
                <a:spLocks noChangeArrowheads="1"/>
              </p:cNvSpPr>
              <p:nvPr/>
            </p:nvSpPr>
            <p:spPr bwMode="auto">
              <a:xfrm>
                <a:off x="779"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388" name="Line 2097"/>
              <p:cNvSpPr>
                <a:spLocks noChangeShapeType="1"/>
              </p:cNvSpPr>
              <p:nvPr/>
            </p:nvSpPr>
            <p:spPr bwMode="auto">
              <a:xfrm>
                <a:off x="811"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389" name="Rectangle 2098"/>
              <p:cNvSpPr>
                <a:spLocks noChangeArrowheads="1"/>
              </p:cNvSpPr>
              <p:nvPr/>
            </p:nvSpPr>
            <p:spPr bwMode="auto">
              <a:xfrm>
                <a:off x="811"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390" name="Line 2099"/>
              <p:cNvSpPr>
                <a:spLocks noChangeShapeType="1"/>
              </p:cNvSpPr>
              <p:nvPr/>
            </p:nvSpPr>
            <p:spPr bwMode="auto">
              <a:xfrm>
                <a:off x="843"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391" name="Rectangle 2100"/>
              <p:cNvSpPr>
                <a:spLocks noChangeArrowheads="1"/>
              </p:cNvSpPr>
              <p:nvPr/>
            </p:nvSpPr>
            <p:spPr bwMode="auto">
              <a:xfrm>
                <a:off x="843"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392" name="Line 2101"/>
              <p:cNvSpPr>
                <a:spLocks noChangeShapeType="1"/>
              </p:cNvSpPr>
              <p:nvPr/>
            </p:nvSpPr>
            <p:spPr bwMode="auto">
              <a:xfrm>
                <a:off x="874" y="1355"/>
                <a:ext cx="23"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393" name="Rectangle 2102"/>
              <p:cNvSpPr>
                <a:spLocks noChangeArrowheads="1"/>
              </p:cNvSpPr>
              <p:nvPr/>
            </p:nvSpPr>
            <p:spPr bwMode="auto">
              <a:xfrm>
                <a:off x="874" y="1355"/>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394" name="Line 2103"/>
              <p:cNvSpPr>
                <a:spLocks noChangeShapeType="1"/>
              </p:cNvSpPr>
              <p:nvPr/>
            </p:nvSpPr>
            <p:spPr bwMode="auto">
              <a:xfrm>
                <a:off x="906"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395" name="Rectangle 2104"/>
              <p:cNvSpPr>
                <a:spLocks noChangeArrowheads="1"/>
              </p:cNvSpPr>
              <p:nvPr/>
            </p:nvSpPr>
            <p:spPr bwMode="auto">
              <a:xfrm>
                <a:off x="906"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396" name="Line 2105"/>
              <p:cNvSpPr>
                <a:spLocks noChangeShapeType="1"/>
              </p:cNvSpPr>
              <p:nvPr/>
            </p:nvSpPr>
            <p:spPr bwMode="auto">
              <a:xfrm>
                <a:off x="938"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397" name="Rectangle 2106"/>
              <p:cNvSpPr>
                <a:spLocks noChangeArrowheads="1"/>
              </p:cNvSpPr>
              <p:nvPr/>
            </p:nvSpPr>
            <p:spPr bwMode="auto">
              <a:xfrm>
                <a:off x="938"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398" name="Line 2107"/>
              <p:cNvSpPr>
                <a:spLocks noChangeShapeType="1"/>
              </p:cNvSpPr>
              <p:nvPr/>
            </p:nvSpPr>
            <p:spPr bwMode="auto">
              <a:xfrm>
                <a:off x="970"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399" name="Rectangle 2108"/>
              <p:cNvSpPr>
                <a:spLocks noChangeArrowheads="1"/>
              </p:cNvSpPr>
              <p:nvPr/>
            </p:nvSpPr>
            <p:spPr bwMode="auto">
              <a:xfrm>
                <a:off x="970"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00" name="Line 2109"/>
              <p:cNvSpPr>
                <a:spLocks noChangeShapeType="1"/>
              </p:cNvSpPr>
              <p:nvPr/>
            </p:nvSpPr>
            <p:spPr bwMode="auto">
              <a:xfrm>
                <a:off x="1001" y="1355"/>
                <a:ext cx="25"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01" name="Rectangle 2110"/>
              <p:cNvSpPr>
                <a:spLocks noChangeArrowheads="1"/>
              </p:cNvSpPr>
              <p:nvPr/>
            </p:nvSpPr>
            <p:spPr bwMode="auto">
              <a:xfrm>
                <a:off x="1001" y="1355"/>
                <a:ext cx="2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02" name="Line 2111"/>
              <p:cNvSpPr>
                <a:spLocks noChangeShapeType="1"/>
              </p:cNvSpPr>
              <p:nvPr/>
            </p:nvSpPr>
            <p:spPr bwMode="auto">
              <a:xfrm>
                <a:off x="1033"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03" name="Rectangle 2112"/>
              <p:cNvSpPr>
                <a:spLocks noChangeArrowheads="1"/>
              </p:cNvSpPr>
              <p:nvPr/>
            </p:nvSpPr>
            <p:spPr bwMode="auto">
              <a:xfrm>
                <a:off x="1033"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04" name="Line 2113"/>
              <p:cNvSpPr>
                <a:spLocks noChangeShapeType="1"/>
              </p:cNvSpPr>
              <p:nvPr/>
            </p:nvSpPr>
            <p:spPr bwMode="auto">
              <a:xfrm>
                <a:off x="1065"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05" name="Rectangle 2114"/>
              <p:cNvSpPr>
                <a:spLocks noChangeArrowheads="1"/>
              </p:cNvSpPr>
              <p:nvPr/>
            </p:nvSpPr>
            <p:spPr bwMode="auto">
              <a:xfrm>
                <a:off x="1065"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06" name="Line 2115"/>
              <p:cNvSpPr>
                <a:spLocks noChangeShapeType="1"/>
              </p:cNvSpPr>
              <p:nvPr/>
            </p:nvSpPr>
            <p:spPr bwMode="auto">
              <a:xfrm>
                <a:off x="1097"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07" name="Rectangle 2116"/>
              <p:cNvSpPr>
                <a:spLocks noChangeArrowheads="1"/>
              </p:cNvSpPr>
              <p:nvPr/>
            </p:nvSpPr>
            <p:spPr bwMode="auto">
              <a:xfrm>
                <a:off x="1097"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08" name="Line 2117"/>
              <p:cNvSpPr>
                <a:spLocks noChangeShapeType="1"/>
              </p:cNvSpPr>
              <p:nvPr/>
            </p:nvSpPr>
            <p:spPr bwMode="auto">
              <a:xfrm>
                <a:off x="1129"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09" name="Rectangle 2118"/>
              <p:cNvSpPr>
                <a:spLocks noChangeArrowheads="1"/>
              </p:cNvSpPr>
              <p:nvPr/>
            </p:nvSpPr>
            <p:spPr bwMode="auto">
              <a:xfrm>
                <a:off x="1129"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10" name="Line 2119"/>
              <p:cNvSpPr>
                <a:spLocks noChangeShapeType="1"/>
              </p:cNvSpPr>
              <p:nvPr/>
            </p:nvSpPr>
            <p:spPr bwMode="auto">
              <a:xfrm>
                <a:off x="1160"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11" name="Rectangle 2120"/>
              <p:cNvSpPr>
                <a:spLocks noChangeArrowheads="1"/>
              </p:cNvSpPr>
              <p:nvPr/>
            </p:nvSpPr>
            <p:spPr bwMode="auto">
              <a:xfrm>
                <a:off x="1160"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12" name="Line 2121"/>
              <p:cNvSpPr>
                <a:spLocks noChangeShapeType="1"/>
              </p:cNvSpPr>
              <p:nvPr/>
            </p:nvSpPr>
            <p:spPr bwMode="auto">
              <a:xfrm>
                <a:off x="1192"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13" name="Rectangle 2122"/>
              <p:cNvSpPr>
                <a:spLocks noChangeArrowheads="1"/>
              </p:cNvSpPr>
              <p:nvPr/>
            </p:nvSpPr>
            <p:spPr bwMode="auto">
              <a:xfrm>
                <a:off x="1192"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14" name="Line 2123"/>
              <p:cNvSpPr>
                <a:spLocks noChangeShapeType="1"/>
              </p:cNvSpPr>
              <p:nvPr/>
            </p:nvSpPr>
            <p:spPr bwMode="auto">
              <a:xfrm>
                <a:off x="1224"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15" name="Rectangle 2124"/>
              <p:cNvSpPr>
                <a:spLocks noChangeArrowheads="1"/>
              </p:cNvSpPr>
              <p:nvPr/>
            </p:nvSpPr>
            <p:spPr bwMode="auto">
              <a:xfrm>
                <a:off x="1224"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16" name="Line 2125"/>
              <p:cNvSpPr>
                <a:spLocks noChangeShapeType="1"/>
              </p:cNvSpPr>
              <p:nvPr/>
            </p:nvSpPr>
            <p:spPr bwMode="auto">
              <a:xfrm>
                <a:off x="1257" y="1355"/>
                <a:ext cx="23"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17" name="Rectangle 2126"/>
              <p:cNvSpPr>
                <a:spLocks noChangeArrowheads="1"/>
              </p:cNvSpPr>
              <p:nvPr/>
            </p:nvSpPr>
            <p:spPr bwMode="auto">
              <a:xfrm>
                <a:off x="1257" y="1355"/>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18" name="Line 2127"/>
              <p:cNvSpPr>
                <a:spLocks noChangeShapeType="1"/>
              </p:cNvSpPr>
              <p:nvPr/>
            </p:nvSpPr>
            <p:spPr bwMode="auto">
              <a:xfrm>
                <a:off x="1287" y="1355"/>
                <a:ext cx="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19" name="Rectangle 2128"/>
              <p:cNvSpPr>
                <a:spLocks noChangeArrowheads="1"/>
              </p:cNvSpPr>
              <p:nvPr/>
            </p:nvSpPr>
            <p:spPr bwMode="auto">
              <a:xfrm>
                <a:off x="1287" y="1355"/>
                <a:ext cx="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20" name="Line 2129"/>
              <p:cNvSpPr>
                <a:spLocks noChangeShapeType="1"/>
              </p:cNvSpPr>
              <p:nvPr/>
            </p:nvSpPr>
            <p:spPr bwMode="auto">
              <a:xfrm>
                <a:off x="1423" y="1450"/>
                <a:ext cx="1817"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21" name="Rectangle 2130"/>
              <p:cNvSpPr>
                <a:spLocks noChangeArrowheads="1"/>
              </p:cNvSpPr>
              <p:nvPr/>
            </p:nvSpPr>
            <p:spPr bwMode="auto">
              <a:xfrm>
                <a:off x="1423" y="1450"/>
                <a:ext cx="181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22" name="Line 2131"/>
              <p:cNvSpPr>
                <a:spLocks noChangeShapeType="1"/>
              </p:cNvSpPr>
              <p:nvPr/>
            </p:nvSpPr>
            <p:spPr bwMode="auto">
              <a:xfrm>
                <a:off x="3370" y="1450"/>
                <a:ext cx="522"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23" name="Rectangle 2132"/>
              <p:cNvSpPr>
                <a:spLocks noChangeArrowheads="1"/>
              </p:cNvSpPr>
              <p:nvPr/>
            </p:nvSpPr>
            <p:spPr bwMode="auto">
              <a:xfrm>
                <a:off x="3370" y="1450"/>
                <a:ext cx="5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24" name="Line 2133"/>
              <p:cNvSpPr>
                <a:spLocks noChangeShapeType="1"/>
              </p:cNvSpPr>
              <p:nvPr/>
            </p:nvSpPr>
            <p:spPr bwMode="auto">
              <a:xfrm>
                <a:off x="1423" y="1851"/>
                <a:ext cx="181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25" name="Rectangle 2134"/>
              <p:cNvSpPr>
                <a:spLocks noChangeArrowheads="1"/>
              </p:cNvSpPr>
              <p:nvPr/>
            </p:nvSpPr>
            <p:spPr bwMode="auto">
              <a:xfrm>
                <a:off x="1423" y="1851"/>
                <a:ext cx="181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26" name="Line 2135"/>
              <p:cNvSpPr>
                <a:spLocks noChangeShapeType="1"/>
              </p:cNvSpPr>
              <p:nvPr/>
            </p:nvSpPr>
            <p:spPr bwMode="auto">
              <a:xfrm>
                <a:off x="3370" y="1851"/>
                <a:ext cx="5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27" name="Rectangle 2136"/>
              <p:cNvSpPr>
                <a:spLocks noChangeArrowheads="1"/>
              </p:cNvSpPr>
              <p:nvPr/>
            </p:nvSpPr>
            <p:spPr bwMode="auto">
              <a:xfrm>
                <a:off x="3370" y="1851"/>
                <a:ext cx="5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28" name="Line 2137"/>
              <p:cNvSpPr>
                <a:spLocks noChangeShapeType="1"/>
              </p:cNvSpPr>
              <p:nvPr/>
            </p:nvSpPr>
            <p:spPr bwMode="auto">
              <a:xfrm>
                <a:off x="723" y="1361"/>
                <a:ext cx="1" cy="20"/>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29" name="Rectangle 2138"/>
              <p:cNvSpPr>
                <a:spLocks noChangeArrowheads="1"/>
              </p:cNvSpPr>
              <p:nvPr/>
            </p:nvSpPr>
            <p:spPr bwMode="auto">
              <a:xfrm>
                <a:off x="723" y="1361"/>
                <a:ext cx="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30" name="Line 2139"/>
              <p:cNvSpPr>
                <a:spLocks noChangeShapeType="1"/>
              </p:cNvSpPr>
              <p:nvPr/>
            </p:nvSpPr>
            <p:spPr bwMode="auto">
              <a:xfrm>
                <a:off x="723" y="1387"/>
                <a:ext cx="1" cy="2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31" name="Rectangle 2140"/>
              <p:cNvSpPr>
                <a:spLocks noChangeArrowheads="1"/>
              </p:cNvSpPr>
              <p:nvPr/>
            </p:nvSpPr>
            <p:spPr bwMode="auto">
              <a:xfrm>
                <a:off x="723" y="1387"/>
                <a:ext cx="8"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32" name="Line 2141"/>
              <p:cNvSpPr>
                <a:spLocks noChangeShapeType="1"/>
              </p:cNvSpPr>
              <p:nvPr/>
            </p:nvSpPr>
            <p:spPr bwMode="auto">
              <a:xfrm>
                <a:off x="723" y="1413"/>
                <a:ext cx="1" cy="20"/>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33" name="Rectangle 2142"/>
              <p:cNvSpPr>
                <a:spLocks noChangeArrowheads="1"/>
              </p:cNvSpPr>
              <p:nvPr/>
            </p:nvSpPr>
            <p:spPr bwMode="auto">
              <a:xfrm>
                <a:off x="723" y="1413"/>
                <a:ext cx="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34" name="Line 2143"/>
              <p:cNvSpPr>
                <a:spLocks noChangeShapeType="1"/>
              </p:cNvSpPr>
              <p:nvPr/>
            </p:nvSpPr>
            <p:spPr bwMode="auto">
              <a:xfrm>
                <a:off x="723" y="1440"/>
                <a:ext cx="1" cy="1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35" name="Rectangle 2144"/>
              <p:cNvSpPr>
                <a:spLocks noChangeArrowheads="1"/>
              </p:cNvSpPr>
              <p:nvPr/>
            </p:nvSpPr>
            <p:spPr bwMode="auto">
              <a:xfrm>
                <a:off x="723" y="1440"/>
                <a:ext cx="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36" name="Line 2145"/>
              <p:cNvSpPr>
                <a:spLocks noChangeShapeType="1"/>
              </p:cNvSpPr>
              <p:nvPr/>
            </p:nvSpPr>
            <p:spPr bwMode="auto">
              <a:xfrm>
                <a:off x="735" y="2050"/>
                <a:ext cx="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37" name="Rectangle 2146"/>
              <p:cNvSpPr>
                <a:spLocks noChangeArrowheads="1"/>
              </p:cNvSpPr>
              <p:nvPr/>
            </p:nvSpPr>
            <p:spPr bwMode="auto">
              <a:xfrm>
                <a:off x="735" y="2050"/>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38" name="Line 2147"/>
              <p:cNvSpPr>
                <a:spLocks noChangeShapeType="1"/>
              </p:cNvSpPr>
              <p:nvPr/>
            </p:nvSpPr>
            <p:spPr bwMode="auto">
              <a:xfrm>
                <a:off x="747" y="2050"/>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39" name="Rectangle 2148"/>
              <p:cNvSpPr>
                <a:spLocks noChangeArrowheads="1"/>
              </p:cNvSpPr>
              <p:nvPr/>
            </p:nvSpPr>
            <p:spPr bwMode="auto">
              <a:xfrm>
                <a:off x="747" y="2050"/>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40" name="Line 2149"/>
              <p:cNvSpPr>
                <a:spLocks noChangeShapeType="1"/>
              </p:cNvSpPr>
              <p:nvPr/>
            </p:nvSpPr>
            <p:spPr bwMode="auto">
              <a:xfrm>
                <a:off x="779"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41" name="Rectangle 2150"/>
              <p:cNvSpPr>
                <a:spLocks noChangeArrowheads="1"/>
              </p:cNvSpPr>
              <p:nvPr/>
            </p:nvSpPr>
            <p:spPr bwMode="auto">
              <a:xfrm>
                <a:off x="779"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42" name="Line 2151"/>
              <p:cNvSpPr>
                <a:spLocks noChangeShapeType="1"/>
              </p:cNvSpPr>
              <p:nvPr/>
            </p:nvSpPr>
            <p:spPr bwMode="auto">
              <a:xfrm>
                <a:off x="811"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43" name="Rectangle 2152"/>
              <p:cNvSpPr>
                <a:spLocks noChangeArrowheads="1"/>
              </p:cNvSpPr>
              <p:nvPr/>
            </p:nvSpPr>
            <p:spPr bwMode="auto">
              <a:xfrm>
                <a:off x="811"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44" name="Line 2153"/>
              <p:cNvSpPr>
                <a:spLocks noChangeShapeType="1"/>
              </p:cNvSpPr>
              <p:nvPr/>
            </p:nvSpPr>
            <p:spPr bwMode="auto">
              <a:xfrm>
                <a:off x="843"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45" name="Rectangle 2154"/>
              <p:cNvSpPr>
                <a:spLocks noChangeArrowheads="1"/>
              </p:cNvSpPr>
              <p:nvPr/>
            </p:nvSpPr>
            <p:spPr bwMode="auto">
              <a:xfrm>
                <a:off x="843"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46" name="Line 2155"/>
              <p:cNvSpPr>
                <a:spLocks noChangeShapeType="1"/>
              </p:cNvSpPr>
              <p:nvPr/>
            </p:nvSpPr>
            <p:spPr bwMode="auto">
              <a:xfrm>
                <a:off x="874" y="2050"/>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47" name="Rectangle 2156"/>
              <p:cNvSpPr>
                <a:spLocks noChangeArrowheads="1"/>
              </p:cNvSpPr>
              <p:nvPr/>
            </p:nvSpPr>
            <p:spPr bwMode="auto">
              <a:xfrm>
                <a:off x="874" y="2050"/>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48" name="Line 2157"/>
              <p:cNvSpPr>
                <a:spLocks noChangeShapeType="1"/>
              </p:cNvSpPr>
              <p:nvPr/>
            </p:nvSpPr>
            <p:spPr bwMode="auto">
              <a:xfrm>
                <a:off x="906"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49" name="Rectangle 2158"/>
              <p:cNvSpPr>
                <a:spLocks noChangeArrowheads="1"/>
              </p:cNvSpPr>
              <p:nvPr/>
            </p:nvSpPr>
            <p:spPr bwMode="auto">
              <a:xfrm>
                <a:off x="906"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50" name="Line 2159"/>
              <p:cNvSpPr>
                <a:spLocks noChangeShapeType="1"/>
              </p:cNvSpPr>
              <p:nvPr/>
            </p:nvSpPr>
            <p:spPr bwMode="auto">
              <a:xfrm>
                <a:off x="938"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51" name="Rectangle 2160"/>
              <p:cNvSpPr>
                <a:spLocks noChangeArrowheads="1"/>
              </p:cNvSpPr>
              <p:nvPr/>
            </p:nvSpPr>
            <p:spPr bwMode="auto">
              <a:xfrm>
                <a:off x="938"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52" name="Line 2161"/>
              <p:cNvSpPr>
                <a:spLocks noChangeShapeType="1"/>
              </p:cNvSpPr>
              <p:nvPr/>
            </p:nvSpPr>
            <p:spPr bwMode="auto">
              <a:xfrm>
                <a:off x="970"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53" name="Rectangle 2162"/>
              <p:cNvSpPr>
                <a:spLocks noChangeArrowheads="1"/>
              </p:cNvSpPr>
              <p:nvPr/>
            </p:nvSpPr>
            <p:spPr bwMode="auto">
              <a:xfrm>
                <a:off x="970"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54" name="Line 2163"/>
              <p:cNvSpPr>
                <a:spLocks noChangeShapeType="1"/>
              </p:cNvSpPr>
              <p:nvPr/>
            </p:nvSpPr>
            <p:spPr bwMode="auto">
              <a:xfrm>
                <a:off x="1001" y="2050"/>
                <a:ext cx="2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55" name="Rectangle 2164"/>
              <p:cNvSpPr>
                <a:spLocks noChangeArrowheads="1"/>
              </p:cNvSpPr>
              <p:nvPr/>
            </p:nvSpPr>
            <p:spPr bwMode="auto">
              <a:xfrm>
                <a:off x="1001" y="2050"/>
                <a:ext cx="2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56" name="Line 2165"/>
              <p:cNvSpPr>
                <a:spLocks noChangeShapeType="1"/>
              </p:cNvSpPr>
              <p:nvPr/>
            </p:nvSpPr>
            <p:spPr bwMode="auto">
              <a:xfrm>
                <a:off x="1033"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57" name="Rectangle 2166"/>
              <p:cNvSpPr>
                <a:spLocks noChangeArrowheads="1"/>
              </p:cNvSpPr>
              <p:nvPr/>
            </p:nvSpPr>
            <p:spPr bwMode="auto">
              <a:xfrm>
                <a:off x="1033"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58" name="Line 2167"/>
              <p:cNvSpPr>
                <a:spLocks noChangeShapeType="1"/>
              </p:cNvSpPr>
              <p:nvPr/>
            </p:nvSpPr>
            <p:spPr bwMode="auto">
              <a:xfrm>
                <a:off x="1065"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59" name="Rectangle 2168"/>
              <p:cNvSpPr>
                <a:spLocks noChangeArrowheads="1"/>
              </p:cNvSpPr>
              <p:nvPr/>
            </p:nvSpPr>
            <p:spPr bwMode="auto">
              <a:xfrm>
                <a:off x="1065"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60" name="Line 2169"/>
              <p:cNvSpPr>
                <a:spLocks noChangeShapeType="1"/>
              </p:cNvSpPr>
              <p:nvPr/>
            </p:nvSpPr>
            <p:spPr bwMode="auto">
              <a:xfrm>
                <a:off x="1097"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61" name="Rectangle 2170"/>
              <p:cNvSpPr>
                <a:spLocks noChangeArrowheads="1"/>
              </p:cNvSpPr>
              <p:nvPr/>
            </p:nvSpPr>
            <p:spPr bwMode="auto">
              <a:xfrm>
                <a:off x="1097"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62" name="Line 2171"/>
              <p:cNvSpPr>
                <a:spLocks noChangeShapeType="1"/>
              </p:cNvSpPr>
              <p:nvPr/>
            </p:nvSpPr>
            <p:spPr bwMode="auto">
              <a:xfrm>
                <a:off x="1129"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63" name="Rectangle 2172"/>
              <p:cNvSpPr>
                <a:spLocks noChangeArrowheads="1"/>
              </p:cNvSpPr>
              <p:nvPr/>
            </p:nvSpPr>
            <p:spPr bwMode="auto">
              <a:xfrm>
                <a:off x="1129"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64" name="Line 2173"/>
              <p:cNvSpPr>
                <a:spLocks noChangeShapeType="1"/>
              </p:cNvSpPr>
              <p:nvPr/>
            </p:nvSpPr>
            <p:spPr bwMode="auto">
              <a:xfrm>
                <a:off x="1160"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65" name="Rectangle 2174"/>
              <p:cNvSpPr>
                <a:spLocks noChangeArrowheads="1"/>
              </p:cNvSpPr>
              <p:nvPr/>
            </p:nvSpPr>
            <p:spPr bwMode="auto">
              <a:xfrm>
                <a:off x="1160"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66" name="Line 2175"/>
              <p:cNvSpPr>
                <a:spLocks noChangeShapeType="1"/>
              </p:cNvSpPr>
              <p:nvPr/>
            </p:nvSpPr>
            <p:spPr bwMode="auto">
              <a:xfrm>
                <a:off x="1192"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67" name="Rectangle 2176"/>
              <p:cNvSpPr>
                <a:spLocks noChangeArrowheads="1"/>
              </p:cNvSpPr>
              <p:nvPr/>
            </p:nvSpPr>
            <p:spPr bwMode="auto">
              <a:xfrm>
                <a:off x="1192"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68" name="Line 2177"/>
              <p:cNvSpPr>
                <a:spLocks noChangeShapeType="1"/>
              </p:cNvSpPr>
              <p:nvPr/>
            </p:nvSpPr>
            <p:spPr bwMode="auto">
              <a:xfrm>
                <a:off x="1224"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69" name="Rectangle 2178"/>
              <p:cNvSpPr>
                <a:spLocks noChangeArrowheads="1"/>
              </p:cNvSpPr>
              <p:nvPr/>
            </p:nvSpPr>
            <p:spPr bwMode="auto">
              <a:xfrm>
                <a:off x="1224"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70" name="Line 2179"/>
              <p:cNvSpPr>
                <a:spLocks noChangeShapeType="1"/>
              </p:cNvSpPr>
              <p:nvPr/>
            </p:nvSpPr>
            <p:spPr bwMode="auto">
              <a:xfrm>
                <a:off x="1257" y="2050"/>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71" name="Rectangle 2180"/>
              <p:cNvSpPr>
                <a:spLocks noChangeArrowheads="1"/>
              </p:cNvSpPr>
              <p:nvPr/>
            </p:nvSpPr>
            <p:spPr bwMode="auto">
              <a:xfrm>
                <a:off x="1257" y="2050"/>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72" name="Line 2181"/>
              <p:cNvSpPr>
                <a:spLocks noChangeShapeType="1"/>
              </p:cNvSpPr>
              <p:nvPr/>
            </p:nvSpPr>
            <p:spPr bwMode="auto">
              <a:xfrm>
                <a:off x="1287" y="2050"/>
                <a:ext cx="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73" name="Rectangle 2182"/>
              <p:cNvSpPr>
                <a:spLocks noChangeArrowheads="1"/>
              </p:cNvSpPr>
              <p:nvPr/>
            </p:nvSpPr>
            <p:spPr bwMode="auto">
              <a:xfrm>
                <a:off x="1287" y="2050"/>
                <a:ext cx="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74" name="Line 2183"/>
              <p:cNvSpPr>
                <a:spLocks noChangeShapeType="1"/>
              </p:cNvSpPr>
              <p:nvPr/>
            </p:nvSpPr>
            <p:spPr bwMode="auto">
              <a:xfrm>
                <a:off x="1416" y="1450"/>
                <a:ext cx="1" cy="4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75" name="Rectangle 2184"/>
              <p:cNvSpPr>
                <a:spLocks noChangeArrowheads="1"/>
              </p:cNvSpPr>
              <p:nvPr/>
            </p:nvSpPr>
            <p:spPr bwMode="auto">
              <a:xfrm>
                <a:off x="1416" y="1450"/>
                <a:ext cx="7"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76" name="Line 2185"/>
              <p:cNvSpPr>
                <a:spLocks noChangeShapeType="1"/>
              </p:cNvSpPr>
              <p:nvPr/>
            </p:nvSpPr>
            <p:spPr bwMode="auto">
              <a:xfrm>
                <a:off x="3231" y="1457"/>
                <a:ext cx="2" cy="3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77" name="Rectangle 2186"/>
              <p:cNvSpPr>
                <a:spLocks noChangeArrowheads="1"/>
              </p:cNvSpPr>
              <p:nvPr/>
            </p:nvSpPr>
            <p:spPr bwMode="auto">
              <a:xfrm>
                <a:off x="3231" y="1457"/>
                <a:ext cx="9" cy="3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78" name="Line 2187"/>
              <p:cNvSpPr>
                <a:spLocks noChangeShapeType="1"/>
              </p:cNvSpPr>
              <p:nvPr/>
            </p:nvSpPr>
            <p:spPr bwMode="auto">
              <a:xfrm>
                <a:off x="723" y="2054"/>
                <a:ext cx="1" cy="14"/>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79" name="Rectangle 2188"/>
              <p:cNvSpPr>
                <a:spLocks noChangeArrowheads="1"/>
              </p:cNvSpPr>
              <p:nvPr/>
            </p:nvSpPr>
            <p:spPr bwMode="auto">
              <a:xfrm>
                <a:off x="723" y="2054"/>
                <a:ext cx="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80" name="Line 2189"/>
              <p:cNvSpPr>
                <a:spLocks noChangeShapeType="1"/>
              </p:cNvSpPr>
              <p:nvPr/>
            </p:nvSpPr>
            <p:spPr bwMode="auto">
              <a:xfrm>
                <a:off x="723" y="2074"/>
                <a:ext cx="1" cy="20"/>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81" name="Rectangle 2190"/>
              <p:cNvSpPr>
                <a:spLocks noChangeArrowheads="1"/>
              </p:cNvSpPr>
              <p:nvPr/>
            </p:nvSpPr>
            <p:spPr bwMode="auto">
              <a:xfrm>
                <a:off x="723" y="2074"/>
                <a:ext cx="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82" name="Line 2191"/>
              <p:cNvSpPr>
                <a:spLocks noChangeShapeType="1"/>
              </p:cNvSpPr>
              <p:nvPr/>
            </p:nvSpPr>
            <p:spPr bwMode="auto">
              <a:xfrm>
                <a:off x="723" y="2100"/>
                <a:ext cx="1" cy="2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83" name="Rectangle 2192"/>
              <p:cNvSpPr>
                <a:spLocks noChangeArrowheads="1"/>
              </p:cNvSpPr>
              <p:nvPr/>
            </p:nvSpPr>
            <p:spPr bwMode="auto">
              <a:xfrm>
                <a:off x="723" y="2100"/>
                <a:ext cx="8"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84" name="Line 2193"/>
              <p:cNvSpPr>
                <a:spLocks noChangeShapeType="1"/>
              </p:cNvSpPr>
              <p:nvPr/>
            </p:nvSpPr>
            <p:spPr bwMode="auto">
              <a:xfrm>
                <a:off x="723" y="2127"/>
                <a:ext cx="1" cy="1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85" name="Rectangle 2194"/>
              <p:cNvSpPr>
                <a:spLocks noChangeArrowheads="1"/>
              </p:cNvSpPr>
              <p:nvPr/>
            </p:nvSpPr>
            <p:spPr bwMode="auto">
              <a:xfrm>
                <a:off x="723" y="2127"/>
                <a:ext cx="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86" name="Line 2195"/>
              <p:cNvSpPr>
                <a:spLocks noChangeShapeType="1"/>
              </p:cNvSpPr>
              <p:nvPr/>
            </p:nvSpPr>
            <p:spPr bwMode="auto">
              <a:xfrm>
                <a:off x="736" y="2934"/>
                <a:ext cx="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87" name="Rectangle 2196"/>
              <p:cNvSpPr>
                <a:spLocks noChangeArrowheads="1"/>
              </p:cNvSpPr>
              <p:nvPr/>
            </p:nvSpPr>
            <p:spPr bwMode="auto">
              <a:xfrm>
                <a:off x="736" y="2934"/>
                <a:ext cx="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88" name="Line 2197"/>
              <p:cNvSpPr>
                <a:spLocks noChangeShapeType="1"/>
              </p:cNvSpPr>
              <p:nvPr/>
            </p:nvSpPr>
            <p:spPr bwMode="auto">
              <a:xfrm>
                <a:off x="747" y="2934"/>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89" name="Rectangle 2198"/>
              <p:cNvSpPr>
                <a:spLocks noChangeArrowheads="1"/>
              </p:cNvSpPr>
              <p:nvPr/>
            </p:nvSpPr>
            <p:spPr bwMode="auto">
              <a:xfrm>
                <a:off x="747" y="2934"/>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90" name="Line 2199"/>
              <p:cNvSpPr>
                <a:spLocks noChangeShapeType="1"/>
              </p:cNvSpPr>
              <p:nvPr/>
            </p:nvSpPr>
            <p:spPr bwMode="auto">
              <a:xfrm>
                <a:off x="779"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91" name="Rectangle 2200"/>
              <p:cNvSpPr>
                <a:spLocks noChangeArrowheads="1"/>
              </p:cNvSpPr>
              <p:nvPr/>
            </p:nvSpPr>
            <p:spPr bwMode="auto">
              <a:xfrm>
                <a:off x="779"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92" name="Line 2201"/>
              <p:cNvSpPr>
                <a:spLocks noChangeShapeType="1"/>
              </p:cNvSpPr>
              <p:nvPr/>
            </p:nvSpPr>
            <p:spPr bwMode="auto">
              <a:xfrm>
                <a:off x="811"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93" name="Rectangle 2202"/>
              <p:cNvSpPr>
                <a:spLocks noChangeArrowheads="1"/>
              </p:cNvSpPr>
              <p:nvPr/>
            </p:nvSpPr>
            <p:spPr bwMode="auto">
              <a:xfrm>
                <a:off x="811"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94" name="Line 2203"/>
              <p:cNvSpPr>
                <a:spLocks noChangeShapeType="1"/>
              </p:cNvSpPr>
              <p:nvPr/>
            </p:nvSpPr>
            <p:spPr bwMode="auto">
              <a:xfrm>
                <a:off x="843"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95" name="Rectangle 2204"/>
              <p:cNvSpPr>
                <a:spLocks noChangeArrowheads="1"/>
              </p:cNvSpPr>
              <p:nvPr/>
            </p:nvSpPr>
            <p:spPr bwMode="auto">
              <a:xfrm>
                <a:off x="843"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96" name="Line 2205"/>
              <p:cNvSpPr>
                <a:spLocks noChangeShapeType="1"/>
              </p:cNvSpPr>
              <p:nvPr/>
            </p:nvSpPr>
            <p:spPr bwMode="auto">
              <a:xfrm>
                <a:off x="874" y="2934"/>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97" name="Rectangle 2206"/>
              <p:cNvSpPr>
                <a:spLocks noChangeArrowheads="1"/>
              </p:cNvSpPr>
              <p:nvPr/>
            </p:nvSpPr>
            <p:spPr bwMode="auto">
              <a:xfrm>
                <a:off x="874" y="2934"/>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498" name="Line 2207"/>
              <p:cNvSpPr>
                <a:spLocks noChangeShapeType="1"/>
              </p:cNvSpPr>
              <p:nvPr/>
            </p:nvSpPr>
            <p:spPr bwMode="auto">
              <a:xfrm>
                <a:off x="906"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499" name="Rectangle 2208"/>
              <p:cNvSpPr>
                <a:spLocks noChangeArrowheads="1"/>
              </p:cNvSpPr>
              <p:nvPr/>
            </p:nvSpPr>
            <p:spPr bwMode="auto">
              <a:xfrm>
                <a:off x="906"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500" name="Line 2209"/>
              <p:cNvSpPr>
                <a:spLocks noChangeShapeType="1"/>
              </p:cNvSpPr>
              <p:nvPr/>
            </p:nvSpPr>
            <p:spPr bwMode="auto">
              <a:xfrm>
                <a:off x="938"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501" name="Rectangle 2210"/>
              <p:cNvSpPr>
                <a:spLocks noChangeArrowheads="1"/>
              </p:cNvSpPr>
              <p:nvPr/>
            </p:nvSpPr>
            <p:spPr bwMode="auto">
              <a:xfrm>
                <a:off x="938"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sp>
          <p:nvSpPr>
            <p:cNvPr id="23570" name="Line 2212"/>
            <p:cNvSpPr>
              <a:spLocks noChangeShapeType="1"/>
            </p:cNvSpPr>
            <p:nvPr/>
          </p:nvSpPr>
          <p:spPr bwMode="auto">
            <a:xfrm>
              <a:off x="970"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71" name="Rectangle 2213"/>
            <p:cNvSpPr>
              <a:spLocks noChangeArrowheads="1"/>
            </p:cNvSpPr>
            <p:nvPr/>
          </p:nvSpPr>
          <p:spPr bwMode="auto">
            <a:xfrm>
              <a:off x="970"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72" name="Line 2214"/>
            <p:cNvSpPr>
              <a:spLocks noChangeShapeType="1"/>
            </p:cNvSpPr>
            <p:nvPr/>
          </p:nvSpPr>
          <p:spPr bwMode="auto">
            <a:xfrm>
              <a:off x="1001" y="2934"/>
              <a:ext cx="2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73" name="Rectangle 2215"/>
            <p:cNvSpPr>
              <a:spLocks noChangeArrowheads="1"/>
            </p:cNvSpPr>
            <p:nvPr/>
          </p:nvSpPr>
          <p:spPr bwMode="auto">
            <a:xfrm>
              <a:off x="1001" y="2934"/>
              <a:ext cx="2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74" name="Line 2216"/>
            <p:cNvSpPr>
              <a:spLocks noChangeShapeType="1"/>
            </p:cNvSpPr>
            <p:nvPr/>
          </p:nvSpPr>
          <p:spPr bwMode="auto">
            <a:xfrm>
              <a:off x="1033"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75" name="Rectangle 2217"/>
            <p:cNvSpPr>
              <a:spLocks noChangeArrowheads="1"/>
            </p:cNvSpPr>
            <p:nvPr/>
          </p:nvSpPr>
          <p:spPr bwMode="auto">
            <a:xfrm>
              <a:off x="1033"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76" name="Line 2218"/>
            <p:cNvSpPr>
              <a:spLocks noChangeShapeType="1"/>
            </p:cNvSpPr>
            <p:nvPr/>
          </p:nvSpPr>
          <p:spPr bwMode="auto">
            <a:xfrm>
              <a:off x="1065"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77" name="Rectangle 2219"/>
            <p:cNvSpPr>
              <a:spLocks noChangeArrowheads="1"/>
            </p:cNvSpPr>
            <p:nvPr/>
          </p:nvSpPr>
          <p:spPr bwMode="auto">
            <a:xfrm>
              <a:off x="1065"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78" name="Line 2220"/>
            <p:cNvSpPr>
              <a:spLocks noChangeShapeType="1"/>
            </p:cNvSpPr>
            <p:nvPr/>
          </p:nvSpPr>
          <p:spPr bwMode="auto">
            <a:xfrm>
              <a:off x="1097"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79" name="Rectangle 2221"/>
            <p:cNvSpPr>
              <a:spLocks noChangeArrowheads="1"/>
            </p:cNvSpPr>
            <p:nvPr/>
          </p:nvSpPr>
          <p:spPr bwMode="auto">
            <a:xfrm>
              <a:off x="1097"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80" name="Line 2222"/>
            <p:cNvSpPr>
              <a:spLocks noChangeShapeType="1"/>
            </p:cNvSpPr>
            <p:nvPr/>
          </p:nvSpPr>
          <p:spPr bwMode="auto">
            <a:xfrm>
              <a:off x="1129"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81" name="Rectangle 2223"/>
            <p:cNvSpPr>
              <a:spLocks noChangeArrowheads="1"/>
            </p:cNvSpPr>
            <p:nvPr/>
          </p:nvSpPr>
          <p:spPr bwMode="auto">
            <a:xfrm>
              <a:off x="1129"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82" name="Line 2224"/>
            <p:cNvSpPr>
              <a:spLocks noChangeShapeType="1"/>
            </p:cNvSpPr>
            <p:nvPr/>
          </p:nvSpPr>
          <p:spPr bwMode="auto">
            <a:xfrm>
              <a:off x="1160"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83" name="Rectangle 2225"/>
            <p:cNvSpPr>
              <a:spLocks noChangeArrowheads="1"/>
            </p:cNvSpPr>
            <p:nvPr/>
          </p:nvSpPr>
          <p:spPr bwMode="auto">
            <a:xfrm>
              <a:off x="1160"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84" name="Line 2226"/>
            <p:cNvSpPr>
              <a:spLocks noChangeShapeType="1"/>
            </p:cNvSpPr>
            <p:nvPr/>
          </p:nvSpPr>
          <p:spPr bwMode="auto">
            <a:xfrm>
              <a:off x="1192"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85" name="Rectangle 2227"/>
            <p:cNvSpPr>
              <a:spLocks noChangeArrowheads="1"/>
            </p:cNvSpPr>
            <p:nvPr/>
          </p:nvSpPr>
          <p:spPr bwMode="auto">
            <a:xfrm>
              <a:off x="1192"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86" name="Line 2228"/>
            <p:cNvSpPr>
              <a:spLocks noChangeShapeType="1"/>
            </p:cNvSpPr>
            <p:nvPr/>
          </p:nvSpPr>
          <p:spPr bwMode="auto">
            <a:xfrm>
              <a:off x="1224"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87" name="Rectangle 2229"/>
            <p:cNvSpPr>
              <a:spLocks noChangeArrowheads="1"/>
            </p:cNvSpPr>
            <p:nvPr/>
          </p:nvSpPr>
          <p:spPr bwMode="auto">
            <a:xfrm>
              <a:off x="1224"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88" name="Line 2230"/>
            <p:cNvSpPr>
              <a:spLocks noChangeShapeType="1"/>
            </p:cNvSpPr>
            <p:nvPr/>
          </p:nvSpPr>
          <p:spPr bwMode="auto">
            <a:xfrm>
              <a:off x="1257" y="2934"/>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89" name="Rectangle 2231"/>
            <p:cNvSpPr>
              <a:spLocks noChangeArrowheads="1"/>
            </p:cNvSpPr>
            <p:nvPr/>
          </p:nvSpPr>
          <p:spPr bwMode="auto">
            <a:xfrm>
              <a:off x="1257" y="2934"/>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90" name="Line 2232"/>
            <p:cNvSpPr>
              <a:spLocks noChangeShapeType="1"/>
            </p:cNvSpPr>
            <p:nvPr/>
          </p:nvSpPr>
          <p:spPr bwMode="auto">
            <a:xfrm>
              <a:off x="1287" y="2934"/>
              <a:ext cx="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91" name="Line 2234"/>
            <p:cNvSpPr>
              <a:spLocks noChangeShapeType="1"/>
            </p:cNvSpPr>
            <p:nvPr/>
          </p:nvSpPr>
          <p:spPr bwMode="auto">
            <a:xfrm>
              <a:off x="2329" y="2057"/>
              <a:ext cx="2"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92" name="Rectangle 2235"/>
            <p:cNvSpPr>
              <a:spLocks noChangeArrowheads="1"/>
            </p:cNvSpPr>
            <p:nvPr/>
          </p:nvSpPr>
          <p:spPr bwMode="auto">
            <a:xfrm>
              <a:off x="2329" y="2057"/>
              <a:ext cx="9"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93" name="Line 2236"/>
            <p:cNvSpPr>
              <a:spLocks noChangeShapeType="1"/>
            </p:cNvSpPr>
            <p:nvPr/>
          </p:nvSpPr>
          <p:spPr bwMode="auto">
            <a:xfrm>
              <a:off x="4276" y="1362"/>
              <a:ext cx="2"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94" name="Rectangle 2237"/>
            <p:cNvSpPr>
              <a:spLocks noChangeArrowheads="1"/>
            </p:cNvSpPr>
            <p:nvPr/>
          </p:nvSpPr>
          <p:spPr bwMode="auto">
            <a:xfrm>
              <a:off x="4276" y="1362"/>
              <a:ext cx="9"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95" name="Line 2238"/>
            <p:cNvSpPr>
              <a:spLocks noChangeShapeType="1"/>
            </p:cNvSpPr>
            <p:nvPr/>
          </p:nvSpPr>
          <p:spPr bwMode="auto">
            <a:xfrm>
              <a:off x="1416" y="2145"/>
              <a:ext cx="1" cy="4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96" name="Rectangle 2239"/>
            <p:cNvSpPr>
              <a:spLocks noChangeArrowheads="1"/>
            </p:cNvSpPr>
            <p:nvPr/>
          </p:nvSpPr>
          <p:spPr bwMode="auto">
            <a:xfrm>
              <a:off x="1416" y="2145"/>
              <a:ext cx="7"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97" name="Line 2240"/>
            <p:cNvSpPr>
              <a:spLocks noChangeShapeType="1"/>
            </p:cNvSpPr>
            <p:nvPr/>
          </p:nvSpPr>
          <p:spPr bwMode="auto">
            <a:xfrm>
              <a:off x="1423" y="3029"/>
              <a:ext cx="5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598" name="Rectangle 2241"/>
            <p:cNvSpPr>
              <a:spLocks noChangeArrowheads="1"/>
            </p:cNvSpPr>
            <p:nvPr/>
          </p:nvSpPr>
          <p:spPr bwMode="auto">
            <a:xfrm>
              <a:off x="1423" y="3029"/>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599" name="Rectangle 2242"/>
            <p:cNvSpPr>
              <a:spLocks noChangeArrowheads="1"/>
            </p:cNvSpPr>
            <p:nvPr/>
          </p:nvSpPr>
          <p:spPr bwMode="auto">
            <a:xfrm>
              <a:off x="2060" y="691"/>
              <a:ext cx="25" cy="4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00" name="Line 2243"/>
            <p:cNvSpPr>
              <a:spLocks noChangeShapeType="1"/>
            </p:cNvSpPr>
            <p:nvPr/>
          </p:nvSpPr>
          <p:spPr bwMode="auto">
            <a:xfrm>
              <a:off x="2592" y="1362"/>
              <a:ext cx="1"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01" name="Rectangle 2244"/>
            <p:cNvSpPr>
              <a:spLocks noChangeArrowheads="1"/>
            </p:cNvSpPr>
            <p:nvPr/>
          </p:nvSpPr>
          <p:spPr bwMode="auto">
            <a:xfrm>
              <a:off x="2592" y="1362"/>
              <a:ext cx="7"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02" name="Line 2245"/>
            <p:cNvSpPr>
              <a:spLocks noChangeShapeType="1"/>
            </p:cNvSpPr>
            <p:nvPr/>
          </p:nvSpPr>
          <p:spPr bwMode="auto">
            <a:xfrm>
              <a:off x="2076" y="3029"/>
              <a:ext cx="5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03" name="Rectangle 2246"/>
            <p:cNvSpPr>
              <a:spLocks noChangeArrowheads="1"/>
            </p:cNvSpPr>
            <p:nvPr/>
          </p:nvSpPr>
          <p:spPr bwMode="auto">
            <a:xfrm>
              <a:off x="2076" y="3029"/>
              <a:ext cx="5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04" name="Line 2247"/>
            <p:cNvSpPr>
              <a:spLocks noChangeShapeType="1"/>
            </p:cNvSpPr>
            <p:nvPr/>
          </p:nvSpPr>
          <p:spPr bwMode="auto">
            <a:xfrm>
              <a:off x="3231" y="2152"/>
              <a:ext cx="2" cy="3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05" name="Rectangle 2248"/>
            <p:cNvSpPr>
              <a:spLocks noChangeArrowheads="1"/>
            </p:cNvSpPr>
            <p:nvPr/>
          </p:nvSpPr>
          <p:spPr bwMode="auto">
            <a:xfrm>
              <a:off x="3231" y="2152"/>
              <a:ext cx="9" cy="3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06" name="Line 2249"/>
            <p:cNvSpPr>
              <a:spLocks noChangeShapeType="1"/>
            </p:cNvSpPr>
            <p:nvPr/>
          </p:nvSpPr>
          <p:spPr bwMode="auto">
            <a:xfrm>
              <a:off x="2716" y="3029"/>
              <a:ext cx="5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07" name="Rectangle 2250"/>
            <p:cNvSpPr>
              <a:spLocks noChangeArrowheads="1"/>
            </p:cNvSpPr>
            <p:nvPr/>
          </p:nvSpPr>
          <p:spPr bwMode="auto">
            <a:xfrm>
              <a:off x="2716" y="3029"/>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08" name="Line 2251"/>
            <p:cNvSpPr>
              <a:spLocks noChangeShapeType="1"/>
            </p:cNvSpPr>
            <p:nvPr/>
          </p:nvSpPr>
          <p:spPr bwMode="auto">
            <a:xfrm>
              <a:off x="3361" y="1450"/>
              <a:ext cx="2" cy="4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09" name="Rectangle 2252"/>
            <p:cNvSpPr>
              <a:spLocks noChangeArrowheads="1"/>
            </p:cNvSpPr>
            <p:nvPr/>
          </p:nvSpPr>
          <p:spPr bwMode="auto">
            <a:xfrm>
              <a:off x="3361" y="1450"/>
              <a:ext cx="9"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10" name="Line 2253"/>
            <p:cNvSpPr>
              <a:spLocks noChangeShapeType="1"/>
            </p:cNvSpPr>
            <p:nvPr/>
          </p:nvSpPr>
          <p:spPr bwMode="auto">
            <a:xfrm>
              <a:off x="3884" y="1457"/>
              <a:ext cx="1" cy="3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11" name="Rectangle 2254"/>
            <p:cNvSpPr>
              <a:spLocks noChangeArrowheads="1"/>
            </p:cNvSpPr>
            <p:nvPr/>
          </p:nvSpPr>
          <p:spPr bwMode="auto">
            <a:xfrm>
              <a:off x="3884" y="1457"/>
              <a:ext cx="8" cy="3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12" name="Line 2255"/>
            <p:cNvSpPr>
              <a:spLocks noChangeShapeType="1"/>
            </p:cNvSpPr>
            <p:nvPr/>
          </p:nvSpPr>
          <p:spPr bwMode="auto">
            <a:xfrm>
              <a:off x="3370" y="3029"/>
              <a:ext cx="5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13" name="Rectangle 2256"/>
            <p:cNvSpPr>
              <a:spLocks noChangeArrowheads="1"/>
            </p:cNvSpPr>
            <p:nvPr/>
          </p:nvSpPr>
          <p:spPr bwMode="auto">
            <a:xfrm>
              <a:off x="3370" y="3029"/>
              <a:ext cx="5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14" name="Line 2257"/>
            <p:cNvSpPr>
              <a:spLocks noChangeShapeType="1"/>
            </p:cNvSpPr>
            <p:nvPr/>
          </p:nvSpPr>
          <p:spPr bwMode="auto">
            <a:xfrm>
              <a:off x="4015" y="1450"/>
              <a:ext cx="2" cy="4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15" name="Rectangle 2258"/>
            <p:cNvSpPr>
              <a:spLocks noChangeArrowheads="1"/>
            </p:cNvSpPr>
            <p:nvPr/>
          </p:nvSpPr>
          <p:spPr bwMode="auto">
            <a:xfrm>
              <a:off x="4015" y="1450"/>
              <a:ext cx="7"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16" name="Line 2259"/>
            <p:cNvSpPr>
              <a:spLocks noChangeShapeType="1"/>
            </p:cNvSpPr>
            <p:nvPr/>
          </p:nvSpPr>
          <p:spPr bwMode="auto">
            <a:xfrm>
              <a:off x="4538" y="1457"/>
              <a:ext cx="1" cy="3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17" name="Rectangle 2260"/>
            <p:cNvSpPr>
              <a:spLocks noChangeArrowheads="1"/>
            </p:cNvSpPr>
            <p:nvPr/>
          </p:nvSpPr>
          <p:spPr bwMode="auto">
            <a:xfrm>
              <a:off x="4538" y="1457"/>
              <a:ext cx="8" cy="3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18" name="Line 2261"/>
            <p:cNvSpPr>
              <a:spLocks noChangeShapeType="1"/>
            </p:cNvSpPr>
            <p:nvPr/>
          </p:nvSpPr>
          <p:spPr bwMode="auto">
            <a:xfrm>
              <a:off x="4022" y="3029"/>
              <a:ext cx="5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19" name="Rectangle 2262"/>
            <p:cNvSpPr>
              <a:spLocks noChangeArrowheads="1"/>
            </p:cNvSpPr>
            <p:nvPr/>
          </p:nvSpPr>
          <p:spPr bwMode="auto">
            <a:xfrm>
              <a:off x="4022" y="3029"/>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20" name="Line 2263"/>
            <p:cNvSpPr>
              <a:spLocks noChangeShapeType="1"/>
            </p:cNvSpPr>
            <p:nvPr/>
          </p:nvSpPr>
          <p:spPr bwMode="auto">
            <a:xfrm>
              <a:off x="1423" y="3828"/>
              <a:ext cx="5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21" name="Rectangle 2264"/>
            <p:cNvSpPr>
              <a:spLocks noChangeArrowheads="1"/>
            </p:cNvSpPr>
            <p:nvPr/>
          </p:nvSpPr>
          <p:spPr bwMode="auto">
            <a:xfrm>
              <a:off x="1423" y="3828"/>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22" name="Line 2265"/>
            <p:cNvSpPr>
              <a:spLocks noChangeShapeType="1"/>
            </p:cNvSpPr>
            <p:nvPr/>
          </p:nvSpPr>
          <p:spPr bwMode="auto">
            <a:xfrm>
              <a:off x="2076" y="3828"/>
              <a:ext cx="523"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23" name="Rectangle 2266"/>
            <p:cNvSpPr>
              <a:spLocks noChangeArrowheads="1"/>
            </p:cNvSpPr>
            <p:nvPr/>
          </p:nvSpPr>
          <p:spPr bwMode="auto">
            <a:xfrm>
              <a:off x="2076" y="3828"/>
              <a:ext cx="5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24" name="Line 2267"/>
            <p:cNvSpPr>
              <a:spLocks noChangeShapeType="1"/>
            </p:cNvSpPr>
            <p:nvPr/>
          </p:nvSpPr>
          <p:spPr bwMode="auto">
            <a:xfrm>
              <a:off x="2716" y="3828"/>
              <a:ext cx="5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25" name="Rectangle 2268"/>
            <p:cNvSpPr>
              <a:spLocks noChangeArrowheads="1"/>
            </p:cNvSpPr>
            <p:nvPr/>
          </p:nvSpPr>
          <p:spPr bwMode="auto">
            <a:xfrm>
              <a:off x="2716" y="3828"/>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26" name="Line 2269"/>
            <p:cNvSpPr>
              <a:spLocks noChangeShapeType="1"/>
            </p:cNvSpPr>
            <p:nvPr/>
          </p:nvSpPr>
          <p:spPr bwMode="auto">
            <a:xfrm>
              <a:off x="3370" y="3828"/>
              <a:ext cx="522"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27" name="Rectangle 2270"/>
            <p:cNvSpPr>
              <a:spLocks noChangeArrowheads="1"/>
            </p:cNvSpPr>
            <p:nvPr/>
          </p:nvSpPr>
          <p:spPr bwMode="auto">
            <a:xfrm>
              <a:off x="3370" y="3828"/>
              <a:ext cx="5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28" name="Line 2271"/>
            <p:cNvSpPr>
              <a:spLocks noChangeShapeType="1"/>
            </p:cNvSpPr>
            <p:nvPr/>
          </p:nvSpPr>
          <p:spPr bwMode="auto">
            <a:xfrm>
              <a:off x="4022" y="3828"/>
              <a:ext cx="5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29" name="Rectangle 2272"/>
            <p:cNvSpPr>
              <a:spLocks noChangeArrowheads="1"/>
            </p:cNvSpPr>
            <p:nvPr/>
          </p:nvSpPr>
          <p:spPr bwMode="auto">
            <a:xfrm>
              <a:off x="4022" y="3828"/>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30" name="Rectangle 2273"/>
            <p:cNvSpPr>
              <a:spLocks noChangeArrowheads="1"/>
            </p:cNvSpPr>
            <p:nvPr/>
          </p:nvSpPr>
          <p:spPr bwMode="auto">
            <a:xfrm>
              <a:off x="592" y="671"/>
              <a:ext cx="23" cy="4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31" name="Line 2274"/>
            <p:cNvSpPr>
              <a:spLocks noChangeShapeType="1"/>
            </p:cNvSpPr>
            <p:nvPr/>
          </p:nvSpPr>
          <p:spPr bwMode="auto">
            <a:xfrm>
              <a:off x="2068" y="3029"/>
              <a:ext cx="1" cy="8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32" name="Rectangle 2275"/>
            <p:cNvSpPr>
              <a:spLocks noChangeArrowheads="1"/>
            </p:cNvSpPr>
            <p:nvPr/>
          </p:nvSpPr>
          <p:spPr bwMode="auto">
            <a:xfrm>
              <a:off x="2068" y="3029"/>
              <a:ext cx="8" cy="8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33" name="Line 2276"/>
            <p:cNvSpPr>
              <a:spLocks noChangeShapeType="1"/>
            </p:cNvSpPr>
            <p:nvPr/>
          </p:nvSpPr>
          <p:spPr bwMode="auto">
            <a:xfrm>
              <a:off x="723" y="2937"/>
              <a:ext cx="1" cy="3"/>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34" name="Line 2278"/>
            <p:cNvSpPr>
              <a:spLocks noChangeShapeType="1"/>
            </p:cNvSpPr>
            <p:nvPr/>
          </p:nvSpPr>
          <p:spPr bwMode="auto">
            <a:xfrm>
              <a:off x="723" y="2946"/>
              <a:ext cx="1" cy="1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35" name="Rectangle 2279"/>
            <p:cNvSpPr>
              <a:spLocks noChangeArrowheads="1"/>
            </p:cNvSpPr>
            <p:nvPr/>
          </p:nvSpPr>
          <p:spPr bwMode="auto">
            <a:xfrm>
              <a:off x="723" y="2946"/>
              <a:ext cx="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36" name="Line 2280"/>
            <p:cNvSpPr>
              <a:spLocks noChangeShapeType="1"/>
            </p:cNvSpPr>
            <p:nvPr/>
          </p:nvSpPr>
          <p:spPr bwMode="auto">
            <a:xfrm>
              <a:off x="723" y="2972"/>
              <a:ext cx="1" cy="20"/>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37" name="Rectangle 2281"/>
            <p:cNvSpPr>
              <a:spLocks noChangeArrowheads="1"/>
            </p:cNvSpPr>
            <p:nvPr/>
          </p:nvSpPr>
          <p:spPr bwMode="auto">
            <a:xfrm>
              <a:off x="723" y="2972"/>
              <a:ext cx="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38" name="Line 2282"/>
            <p:cNvSpPr>
              <a:spLocks noChangeShapeType="1"/>
            </p:cNvSpPr>
            <p:nvPr/>
          </p:nvSpPr>
          <p:spPr bwMode="auto">
            <a:xfrm>
              <a:off x="723" y="2999"/>
              <a:ext cx="1" cy="20"/>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39" name="Rectangle 2283"/>
            <p:cNvSpPr>
              <a:spLocks noChangeArrowheads="1"/>
            </p:cNvSpPr>
            <p:nvPr/>
          </p:nvSpPr>
          <p:spPr bwMode="auto">
            <a:xfrm>
              <a:off x="723" y="2999"/>
              <a:ext cx="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40" name="Line 2284"/>
            <p:cNvSpPr>
              <a:spLocks noChangeShapeType="1"/>
            </p:cNvSpPr>
            <p:nvPr/>
          </p:nvSpPr>
          <p:spPr bwMode="auto">
            <a:xfrm>
              <a:off x="723" y="3026"/>
              <a:ext cx="1" cy="1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41" name="Rectangle 2285"/>
            <p:cNvSpPr>
              <a:spLocks noChangeArrowheads="1"/>
            </p:cNvSpPr>
            <p:nvPr/>
          </p:nvSpPr>
          <p:spPr bwMode="auto">
            <a:xfrm>
              <a:off x="723" y="3026"/>
              <a:ext cx="8"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42" name="Rectangle 2286"/>
            <p:cNvSpPr>
              <a:spLocks noChangeArrowheads="1"/>
            </p:cNvSpPr>
            <p:nvPr/>
          </p:nvSpPr>
          <p:spPr bwMode="auto">
            <a:xfrm>
              <a:off x="1287" y="1170"/>
              <a:ext cx="16" cy="17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43" name="Line 2287"/>
            <p:cNvSpPr>
              <a:spLocks noChangeShapeType="1"/>
            </p:cNvSpPr>
            <p:nvPr/>
          </p:nvSpPr>
          <p:spPr bwMode="auto">
            <a:xfrm>
              <a:off x="2592" y="3036"/>
              <a:ext cx="1" cy="7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44" name="Rectangle 2288"/>
            <p:cNvSpPr>
              <a:spLocks noChangeArrowheads="1"/>
            </p:cNvSpPr>
            <p:nvPr/>
          </p:nvSpPr>
          <p:spPr bwMode="auto">
            <a:xfrm>
              <a:off x="2592" y="3036"/>
              <a:ext cx="7" cy="7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45" name="Line 2289"/>
            <p:cNvSpPr>
              <a:spLocks noChangeShapeType="1"/>
            </p:cNvSpPr>
            <p:nvPr/>
          </p:nvSpPr>
          <p:spPr bwMode="auto">
            <a:xfrm>
              <a:off x="4276" y="2941"/>
              <a:ext cx="2"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46" name="Rectangle 2290"/>
            <p:cNvSpPr>
              <a:spLocks noChangeArrowheads="1"/>
            </p:cNvSpPr>
            <p:nvPr/>
          </p:nvSpPr>
          <p:spPr bwMode="auto">
            <a:xfrm>
              <a:off x="4276" y="2941"/>
              <a:ext cx="9"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47" name="Line 2291"/>
            <p:cNvSpPr>
              <a:spLocks noChangeShapeType="1"/>
            </p:cNvSpPr>
            <p:nvPr/>
          </p:nvSpPr>
          <p:spPr bwMode="auto">
            <a:xfrm>
              <a:off x="1416" y="3029"/>
              <a:ext cx="1" cy="8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48" name="Rectangle 2292"/>
            <p:cNvSpPr>
              <a:spLocks noChangeArrowheads="1"/>
            </p:cNvSpPr>
            <p:nvPr/>
          </p:nvSpPr>
          <p:spPr bwMode="auto">
            <a:xfrm>
              <a:off x="1416" y="3029"/>
              <a:ext cx="7" cy="8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49" name="Line 2293"/>
            <p:cNvSpPr>
              <a:spLocks noChangeShapeType="1"/>
            </p:cNvSpPr>
            <p:nvPr/>
          </p:nvSpPr>
          <p:spPr bwMode="auto">
            <a:xfrm>
              <a:off x="3231" y="3036"/>
              <a:ext cx="2" cy="7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50" name="Rectangle 2294"/>
            <p:cNvSpPr>
              <a:spLocks noChangeArrowheads="1"/>
            </p:cNvSpPr>
            <p:nvPr/>
          </p:nvSpPr>
          <p:spPr bwMode="auto">
            <a:xfrm>
              <a:off x="3231" y="3036"/>
              <a:ext cx="9" cy="7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51" name="Line 2295"/>
            <p:cNvSpPr>
              <a:spLocks noChangeShapeType="1"/>
            </p:cNvSpPr>
            <p:nvPr/>
          </p:nvSpPr>
          <p:spPr bwMode="auto">
            <a:xfrm>
              <a:off x="3361" y="3029"/>
              <a:ext cx="2" cy="8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52" name="Rectangle 2296"/>
            <p:cNvSpPr>
              <a:spLocks noChangeArrowheads="1"/>
            </p:cNvSpPr>
            <p:nvPr/>
          </p:nvSpPr>
          <p:spPr bwMode="auto">
            <a:xfrm>
              <a:off x="3361" y="3029"/>
              <a:ext cx="9" cy="8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53" name="Line 2297"/>
            <p:cNvSpPr>
              <a:spLocks noChangeShapeType="1"/>
            </p:cNvSpPr>
            <p:nvPr/>
          </p:nvSpPr>
          <p:spPr bwMode="auto">
            <a:xfrm>
              <a:off x="3884" y="3036"/>
              <a:ext cx="1" cy="7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54" name="Rectangle 2298"/>
            <p:cNvSpPr>
              <a:spLocks noChangeArrowheads="1"/>
            </p:cNvSpPr>
            <p:nvPr/>
          </p:nvSpPr>
          <p:spPr bwMode="auto">
            <a:xfrm>
              <a:off x="3884" y="3036"/>
              <a:ext cx="8" cy="7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55" name="Line 2299"/>
            <p:cNvSpPr>
              <a:spLocks noChangeShapeType="1"/>
            </p:cNvSpPr>
            <p:nvPr/>
          </p:nvSpPr>
          <p:spPr bwMode="auto">
            <a:xfrm>
              <a:off x="4015" y="3029"/>
              <a:ext cx="2" cy="8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56" name="Rectangle 2300"/>
            <p:cNvSpPr>
              <a:spLocks noChangeArrowheads="1"/>
            </p:cNvSpPr>
            <p:nvPr/>
          </p:nvSpPr>
          <p:spPr bwMode="auto">
            <a:xfrm>
              <a:off x="4015" y="3029"/>
              <a:ext cx="7" cy="8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57" name="Line 2301"/>
            <p:cNvSpPr>
              <a:spLocks noChangeShapeType="1"/>
            </p:cNvSpPr>
            <p:nvPr/>
          </p:nvSpPr>
          <p:spPr bwMode="auto">
            <a:xfrm>
              <a:off x="4538" y="3036"/>
              <a:ext cx="1" cy="7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58" name="Rectangle 2302"/>
            <p:cNvSpPr>
              <a:spLocks noChangeArrowheads="1"/>
            </p:cNvSpPr>
            <p:nvPr/>
          </p:nvSpPr>
          <p:spPr bwMode="auto">
            <a:xfrm>
              <a:off x="4538" y="3036"/>
              <a:ext cx="8" cy="7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59" name="Line 2303"/>
            <p:cNvSpPr>
              <a:spLocks noChangeShapeType="1"/>
            </p:cNvSpPr>
            <p:nvPr/>
          </p:nvSpPr>
          <p:spPr bwMode="auto">
            <a:xfrm>
              <a:off x="2329" y="2941"/>
              <a:ext cx="2"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60" name="Rectangle 2304"/>
            <p:cNvSpPr>
              <a:spLocks noChangeArrowheads="1"/>
            </p:cNvSpPr>
            <p:nvPr/>
          </p:nvSpPr>
          <p:spPr bwMode="auto">
            <a:xfrm>
              <a:off x="2329" y="2941"/>
              <a:ext cx="9"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61" name="Line 2305"/>
            <p:cNvSpPr>
              <a:spLocks noChangeShapeType="1"/>
            </p:cNvSpPr>
            <p:nvPr/>
          </p:nvSpPr>
          <p:spPr bwMode="auto">
            <a:xfrm>
              <a:off x="1677" y="2941"/>
              <a:ext cx="1"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62" name="Rectangle 2306"/>
            <p:cNvSpPr>
              <a:spLocks noChangeArrowheads="1"/>
            </p:cNvSpPr>
            <p:nvPr/>
          </p:nvSpPr>
          <p:spPr bwMode="auto">
            <a:xfrm>
              <a:off x="1677" y="2941"/>
              <a:ext cx="7"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63" name="Line 2307"/>
            <p:cNvSpPr>
              <a:spLocks noChangeShapeType="1"/>
            </p:cNvSpPr>
            <p:nvPr/>
          </p:nvSpPr>
          <p:spPr bwMode="auto">
            <a:xfrm>
              <a:off x="2970" y="2941"/>
              <a:ext cx="2"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64" name="Rectangle 2308"/>
            <p:cNvSpPr>
              <a:spLocks noChangeArrowheads="1"/>
            </p:cNvSpPr>
            <p:nvPr/>
          </p:nvSpPr>
          <p:spPr bwMode="auto">
            <a:xfrm>
              <a:off x="2970" y="2941"/>
              <a:ext cx="7"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65" name="Line 2309"/>
            <p:cNvSpPr>
              <a:spLocks noChangeShapeType="1"/>
            </p:cNvSpPr>
            <p:nvPr/>
          </p:nvSpPr>
          <p:spPr bwMode="auto">
            <a:xfrm>
              <a:off x="3623" y="2941"/>
              <a:ext cx="1"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66" name="Rectangle 2310"/>
            <p:cNvSpPr>
              <a:spLocks noChangeArrowheads="1"/>
            </p:cNvSpPr>
            <p:nvPr/>
          </p:nvSpPr>
          <p:spPr bwMode="auto">
            <a:xfrm>
              <a:off x="3623" y="2941"/>
              <a:ext cx="8"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67" name="Line 2311"/>
            <p:cNvSpPr>
              <a:spLocks noChangeShapeType="1"/>
            </p:cNvSpPr>
            <p:nvPr/>
          </p:nvSpPr>
          <p:spPr bwMode="auto">
            <a:xfrm>
              <a:off x="4923" y="2941"/>
              <a:ext cx="2"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68" name="Rectangle 2312"/>
            <p:cNvSpPr>
              <a:spLocks noChangeArrowheads="1"/>
            </p:cNvSpPr>
            <p:nvPr/>
          </p:nvSpPr>
          <p:spPr bwMode="auto">
            <a:xfrm>
              <a:off x="4923" y="2941"/>
              <a:ext cx="9"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69" name="Line 2313"/>
            <p:cNvSpPr>
              <a:spLocks noChangeShapeType="1"/>
            </p:cNvSpPr>
            <p:nvPr/>
          </p:nvSpPr>
          <p:spPr bwMode="auto">
            <a:xfrm>
              <a:off x="1938" y="3036"/>
              <a:ext cx="2" cy="7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70" name="Rectangle 2314"/>
            <p:cNvSpPr>
              <a:spLocks noChangeArrowheads="1"/>
            </p:cNvSpPr>
            <p:nvPr/>
          </p:nvSpPr>
          <p:spPr bwMode="auto">
            <a:xfrm>
              <a:off x="1938" y="3036"/>
              <a:ext cx="9" cy="7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71" name="Line 2315"/>
            <p:cNvSpPr>
              <a:spLocks noChangeShapeType="1"/>
            </p:cNvSpPr>
            <p:nvPr/>
          </p:nvSpPr>
          <p:spPr bwMode="auto">
            <a:xfrm>
              <a:off x="2708" y="3029"/>
              <a:ext cx="1" cy="8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72" name="Rectangle 2316"/>
            <p:cNvSpPr>
              <a:spLocks noChangeArrowheads="1"/>
            </p:cNvSpPr>
            <p:nvPr/>
          </p:nvSpPr>
          <p:spPr bwMode="auto">
            <a:xfrm>
              <a:off x="2708" y="3029"/>
              <a:ext cx="8" cy="8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73" name="Line 2317"/>
            <p:cNvSpPr>
              <a:spLocks noChangeShapeType="1"/>
            </p:cNvSpPr>
            <p:nvPr/>
          </p:nvSpPr>
          <p:spPr bwMode="auto">
            <a:xfrm>
              <a:off x="4662" y="3029"/>
              <a:ext cx="1" cy="8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74" name="Rectangle 2318"/>
            <p:cNvSpPr>
              <a:spLocks noChangeArrowheads="1"/>
            </p:cNvSpPr>
            <p:nvPr/>
          </p:nvSpPr>
          <p:spPr bwMode="auto">
            <a:xfrm>
              <a:off x="4662" y="3029"/>
              <a:ext cx="8" cy="8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75" name="Line 2319"/>
            <p:cNvSpPr>
              <a:spLocks noChangeShapeType="1"/>
            </p:cNvSpPr>
            <p:nvPr/>
          </p:nvSpPr>
          <p:spPr bwMode="auto">
            <a:xfrm>
              <a:off x="5184" y="3036"/>
              <a:ext cx="2" cy="7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76" name="Rectangle 2320"/>
            <p:cNvSpPr>
              <a:spLocks noChangeArrowheads="1"/>
            </p:cNvSpPr>
            <p:nvPr/>
          </p:nvSpPr>
          <p:spPr bwMode="auto">
            <a:xfrm>
              <a:off x="5184" y="3036"/>
              <a:ext cx="9" cy="7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77" name="Rectangle 2321"/>
            <p:cNvSpPr>
              <a:spLocks noChangeArrowheads="1"/>
            </p:cNvSpPr>
            <p:nvPr/>
          </p:nvSpPr>
          <p:spPr bwMode="auto">
            <a:xfrm>
              <a:off x="615" y="671"/>
              <a:ext cx="1470"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78" name="Line 2322"/>
            <p:cNvSpPr>
              <a:spLocks noChangeShapeType="1"/>
            </p:cNvSpPr>
            <p:nvPr/>
          </p:nvSpPr>
          <p:spPr bwMode="auto">
            <a:xfrm>
              <a:off x="615" y="917"/>
              <a:ext cx="144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79" name="Rectangle 2323"/>
            <p:cNvSpPr>
              <a:spLocks noChangeArrowheads="1"/>
            </p:cNvSpPr>
            <p:nvPr/>
          </p:nvSpPr>
          <p:spPr bwMode="auto">
            <a:xfrm>
              <a:off x="615" y="917"/>
              <a:ext cx="144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80" name="Rectangle 2324"/>
            <p:cNvSpPr>
              <a:spLocks noChangeArrowheads="1"/>
            </p:cNvSpPr>
            <p:nvPr/>
          </p:nvSpPr>
          <p:spPr bwMode="auto">
            <a:xfrm>
              <a:off x="615" y="1149"/>
              <a:ext cx="1470"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81" name="Line 2325"/>
            <p:cNvSpPr>
              <a:spLocks noChangeShapeType="1"/>
            </p:cNvSpPr>
            <p:nvPr/>
          </p:nvSpPr>
          <p:spPr bwMode="auto">
            <a:xfrm>
              <a:off x="1303" y="1355"/>
              <a:ext cx="2982"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82" name="Rectangle 2326"/>
            <p:cNvSpPr>
              <a:spLocks noChangeArrowheads="1"/>
            </p:cNvSpPr>
            <p:nvPr/>
          </p:nvSpPr>
          <p:spPr bwMode="auto">
            <a:xfrm>
              <a:off x="1303" y="1355"/>
              <a:ext cx="298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83" name="Line 2327"/>
            <p:cNvSpPr>
              <a:spLocks noChangeShapeType="1"/>
            </p:cNvSpPr>
            <p:nvPr/>
          </p:nvSpPr>
          <p:spPr bwMode="auto">
            <a:xfrm>
              <a:off x="4022" y="1450"/>
              <a:ext cx="5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84" name="Rectangle 2328"/>
            <p:cNvSpPr>
              <a:spLocks noChangeArrowheads="1"/>
            </p:cNvSpPr>
            <p:nvPr/>
          </p:nvSpPr>
          <p:spPr bwMode="auto">
            <a:xfrm>
              <a:off x="4022" y="1450"/>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85" name="Line 2329"/>
            <p:cNvSpPr>
              <a:spLocks noChangeShapeType="1"/>
            </p:cNvSpPr>
            <p:nvPr/>
          </p:nvSpPr>
          <p:spPr bwMode="auto">
            <a:xfrm>
              <a:off x="4022" y="1851"/>
              <a:ext cx="5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86" name="Rectangle 2330"/>
            <p:cNvSpPr>
              <a:spLocks noChangeArrowheads="1"/>
            </p:cNvSpPr>
            <p:nvPr/>
          </p:nvSpPr>
          <p:spPr bwMode="auto">
            <a:xfrm>
              <a:off x="4022" y="1851"/>
              <a:ext cx="52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87" name="Line 2331"/>
            <p:cNvSpPr>
              <a:spLocks noChangeShapeType="1"/>
            </p:cNvSpPr>
            <p:nvPr/>
          </p:nvSpPr>
          <p:spPr bwMode="auto">
            <a:xfrm>
              <a:off x="1303" y="2050"/>
              <a:ext cx="103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88" name="Rectangle 2332"/>
            <p:cNvSpPr>
              <a:spLocks noChangeArrowheads="1"/>
            </p:cNvSpPr>
            <p:nvPr/>
          </p:nvSpPr>
          <p:spPr bwMode="auto">
            <a:xfrm>
              <a:off x="1303" y="2050"/>
              <a:ext cx="103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89" name="Line 2333"/>
            <p:cNvSpPr>
              <a:spLocks noChangeShapeType="1"/>
            </p:cNvSpPr>
            <p:nvPr/>
          </p:nvSpPr>
          <p:spPr bwMode="auto">
            <a:xfrm>
              <a:off x="1423" y="2145"/>
              <a:ext cx="181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90" name="Rectangle 2334"/>
            <p:cNvSpPr>
              <a:spLocks noChangeArrowheads="1"/>
            </p:cNvSpPr>
            <p:nvPr/>
          </p:nvSpPr>
          <p:spPr bwMode="auto">
            <a:xfrm>
              <a:off x="1423" y="2145"/>
              <a:ext cx="181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91" name="Line 2335"/>
            <p:cNvSpPr>
              <a:spLocks noChangeShapeType="1"/>
            </p:cNvSpPr>
            <p:nvPr/>
          </p:nvSpPr>
          <p:spPr bwMode="auto">
            <a:xfrm>
              <a:off x="1423" y="2544"/>
              <a:ext cx="181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92" name="Rectangle 2336"/>
            <p:cNvSpPr>
              <a:spLocks noChangeArrowheads="1"/>
            </p:cNvSpPr>
            <p:nvPr/>
          </p:nvSpPr>
          <p:spPr bwMode="auto">
            <a:xfrm>
              <a:off x="1423" y="2544"/>
              <a:ext cx="181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93" name="Line 2337"/>
            <p:cNvSpPr>
              <a:spLocks noChangeShapeType="1"/>
            </p:cNvSpPr>
            <p:nvPr/>
          </p:nvSpPr>
          <p:spPr bwMode="auto">
            <a:xfrm>
              <a:off x="1303" y="2934"/>
              <a:ext cx="3629"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94" name="Rectangle 2338"/>
            <p:cNvSpPr>
              <a:spLocks noChangeArrowheads="1"/>
            </p:cNvSpPr>
            <p:nvPr/>
          </p:nvSpPr>
          <p:spPr bwMode="auto">
            <a:xfrm>
              <a:off x="1303" y="2934"/>
              <a:ext cx="362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95" name="Line 2339"/>
            <p:cNvSpPr>
              <a:spLocks noChangeShapeType="1"/>
            </p:cNvSpPr>
            <p:nvPr/>
          </p:nvSpPr>
          <p:spPr bwMode="auto">
            <a:xfrm>
              <a:off x="4670" y="3029"/>
              <a:ext cx="5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96" name="Rectangle 2340"/>
            <p:cNvSpPr>
              <a:spLocks noChangeArrowheads="1"/>
            </p:cNvSpPr>
            <p:nvPr/>
          </p:nvSpPr>
          <p:spPr bwMode="auto">
            <a:xfrm>
              <a:off x="4670" y="3029"/>
              <a:ext cx="5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97" name="Line 2341"/>
            <p:cNvSpPr>
              <a:spLocks noChangeShapeType="1"/>
            </p:cNvSpPr>
            <p:nvPr/>
          </p:nvSpPr>
          <p:spPr bwMode="auto">
            <a:xfrm>
              <a:off x="4670" y="3828"/>
              <a:ext cx="523"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698" name="Rectangle 2342"/>
            <p:cNvSpPr>
              <a:spLocks noChangeArrowheads="1"/>
            </p:cNvSpPr>
            <p:nvPr/>
          </p:nvSpPr>
          <p:spPr bwMode="auto">
            <a:xfrm>
              <a:off x="4670" y="3828"/>
              <a:ext cx="5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699" name="Freeform 2343"/>
            <p:cNvSpPr>
              <a:spLocks/>
            </p:cNvSpPr>
            <p:nvPr/>
          </p:nvSpPr>
          <p:spPr bwMode="auto">
            <a:xfrm>
              <a:off x="3114" y="673"/>
              <a:ext cx="1424" cy="479"/>
            </a:xfrm>
            <a:custGeom>
              <a:avLst/>
              <a:gdLst>
                <a:gd name="T0" fmla="*/ 90 w 1424"/>
                <a:gd name="T1" fmla="*/ 0 h 479"/>
                <a:gd name="T2" fmla="*/ 76 w 1424"/>
                <a:gd name="T3" fmla="*/ 1 h 479"/>
                <a:gd name="T4" fmla="*/ 59 w 1424"/>
                <a:gd name="T5" fmla="*/ 6 h 479"/>
                <a:gd name="T6" fmla="*/ 42 w 1424"/>
                <a:gd name="T7" fmla="*/ 14 h 479"/>
                <a:gd name="T8" fmla="*/ 28 w 1424"/>
                <a:gd name="T9" fmla="*/ 23 h 479"/>
                <a:gd name="T10" fmla="*/ 16 w 1424"/>
                <a:gd name="T11" fmla="*/ 35 h 479"/>
                <a:gd name="T12" fmla="*/ 7 w 1424"/>
                <a:gd name="T13" fmla="*/ 49 h 479"/>
                <a:gd name="T14" fmla="*/ 1 w 1424"/>
                <a:gd name="T15" fmla="*/ 64 h 479"/>
                <a:gd name="T16" fmla="*/ 0 w 1424"/>
                <a:gd name="T17" fmla="*/ 76 h 479"/>
                <a:gd name="T18" fmla="*/ 0 w 1424"/>
                <a:gd name="T19" fmla="*/ 399 h 479"/>
                <a:gd name="T20" fmla="*/ 0 w 1424"/>
                <a:gd name="T21" fmla="*/ 408 h 479"/>
                <a:gd name="T22" fmla="*/ 4 w 1424"/>
                <a:gd name="T23" fmla="*/ 423 h 479"/>
                <a:gd name="T24" fmla="*/ 11 w 1424"/>
                <a:gd name="T25" fmla="*/ 438 h 479"/>
                <a:gd name="T26" fmla="*/ 22 w 1424"/>
                <a:gd name="T27" fmla="*/ 450 h 479"/>
                <a:gd name="T28" fmla="*/ 35 w 1424"/>
                <a:gd name="T29" fmla="*/ 460 h 479"/>
                <a:gd name="T30" fmla="*/ 50 w 1424"/>
                <a:gd name="T31" fmla="*/ 470 h 479"/>
                <a:gd name="T32" fmla="*/ 68 w 1424"/>
                <a:gd name="T33" fmla="*/ 475 h 479"/>
                <a:gd name="T34" fmla="*/ 85 w 1424"/>
                <a:gd name="T35" fmla="*/ 479 h 479"/>
                <a:gd name="T36" fmla="*/ 95 w 1424"/>
                <a:gd name="T37" fmla="*/ 479 h 479"/>
                <a:gd name="T38" fmla="*/ 1332 w 1424"/>
                <a:gd name="T39" fmla="*/ 479 h 479"/>
                <a:gd name="T40" fmla="*/ 1346 w 1424"/>
                <a:gd name="T41" fmla="*/ 478 h 479"/>
                <a:gd name="T42" fmla="*/ 1365 w 1424"/>
                <a:gd name="T43" fmla="*/ 473 h 479"/>
                <a:gd name="T44" fmla="*/ 1381 w 1424"/>
                <a:gd name="T45" fmla="*/ 465 h 479"/>
                <a:gd name="T46" fmla="*/ 1395 w 1424"/>
                <a:gd name="T47" fmla="*/ 456 h 479"/>
                <a:gd name="T48" fmla="*/ 1407 w 1424"/>
                <a:gd name="T49" fmla="*/ 444 h 479"/>
                <a:gd name="T50" fmla="*/ 1416 w 1424"/>
                <a:gd name="T51" fmla="*/ 431 h 479"/>
                <a:gd name="T52" fmla="*/ 1422 w 1424"/>
                <a:gd name="T53" fmla="*/ 415 h 479"/>
                <a:gd name="T54" fmla="*/ 1423 w 1424"/>
                <a:gd name="T55" fmla="*/ 403 h 479"/>
                <a:gd name="T56" fmla="*/ 1424 w 1424"/>
                <a:gd name="T57" fmla="*/ 80 h 479"/>
                <a:gd name="T58" fmla="*/ 1423 w 1424"/>
                <a:gd name="T59" fmla="*/ 72 h 479"/>
                <a:gd name="T60" fmla="*/ 1419 w 1424"/>
                <a:gd name="T61" fmla="*/ 57 h 479"/>
                <a:gd name="T62" fmla="*/ 1412 w 1424"/>
                <a:gd name="T63" fmla="*/ 42 h 479"/>
                <a:gd name="T64" fmla="*/ 1401 w 1424"/>
                <a:gd name="T65" fmla="*/ 29 h 479"/>
                <a:gd name="T66" fmla="*/ 1388 w 1424"/>
                <a:gd name="T67" fmla="*/ 19 h 479"/>
                <a:gd name="T68" fmla="*/ 1373 w 1424"/>
                <a:gd name="T69" fmla="*/ 10 h 479"/>
                <a:gd name="T70" fmla="*/ 1356 w 1424"/>
                <a:gd name="T71" fmla="*/ 4 h 479"/>
                <a:gd name="T72" fmla="*/ 1337 w 1424"/>
                <a:gd name="T73" fmla="*/ 0 h 479"/>
                <a:gd name="T74" fmla="*/ 1327 w 1424"/>
                <a:gd name="T75" fmla="*/ 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4" h="479">
                  <a:moveTo>
                    <a:pt x="95" y="0"/>
                  </a:moveTo>
                  <a:lnTo>
                    <a:pt x="90" y="0"/>
                  </a:lnTo>
                  <a:lnTo>
                    <a:pt x="85" y="0"/>
                  </a:lnTo>
                  <a:lnTo>
                    <a:pt x="76" y="1"/>
                  </a:lnTo>
                  <a:lnTo>
                    <a:pt x="68" y="4"/>
                  </a:lnTo>
                  <a:lnTo>
                    <a:pt x="59" y="6"/>
                  </a:lnTo>
                  <a:lnTo>
                    <a:pt x="50" y="10"/>
                  </a:lnTo>
                  <a:lnTo>
                    <a:pt x="42" y="14"/>
                  </a:lnTo>
                  <a:lnTo>
                    <a:pt x="35" y="19"/>
                  </a:lnTo>
                  <a:lnTo>
                    <a:pt x="28" y="23"/>
                  </a:lnTo>
                  <a:lnTo>
                    <a:pt x="22" y="29"/>
                  </a:lnTo>
                  <a:lnTo>
                    <a:pt x="16" y="35"/>
                  </a:lnTo>
                  <a:lnTo>
                    <a:pt x="11" y="42"/>
                  </a:lnTo>
                  <a:lnTo>
                    <a:pt x="7" y="49"/>
                  </a:lnTo>
                  <a:lnTo>
                    <a:pt x="4" y="57"/>
                  </a:lnTo>
                  <a:lnTo>
                    <a:pt x="1" y="64"/>
                  </a:lnTo>
                  <a:lnTo>
                    <a:pt x="0" y="72"/>
                  </a:lnTo>
                  <a:lnTo>
                    <a:pt x="0" y="76"/>
                  </a:lnTo>
                  <a:lnTo>
                    <a:pt x="0" y="80"/>
                  </a:lnTo>
                  <a:lnTo>
                    <a:pt x="0" y="399"/>
                  </a:lnTo>
                  <a:lnTo>
                    <a:pt x="0" y="403"/>
                  </a:lnTo>
                  <a:lnTo>
                    <a:pt x="0" y="408"/>
                  </a:lnTo>
                  <a:lnTo>
                    <a:pt x="1" y="415"/>
                  </a:lnTo>
                  <a:lnTo>
                    <a:pt x="4" y="423"/>
                  </a:lnTo>
                  <a:lnTo>
                    <a:pt x="7" y="431"/>
                  </a:lnTo>
                  <a:lnTo>
                    <a:pt x="11" y="438"/>
                  </a:lnTo>
                  <a:lnTo>
                    <a:pt x="16" y="444"/>
                  </a:lnTo>
                  <a:lnTo>
                    <a:pt x="22" y="450"/>
                  </a:lnTo>
                  <a:lnTo>
                    <a:pt x="28" y="456"/>
                  </a:lnTo>
                  <a:lnTo>
                    <a:pt x="35" y="460"/>
                  </a:lnTo>
                  <a:lnTo>
                    <a:pt x="42" y="465"/>
                  </a:lnTo>
                  <a:lnTo>
                    <a:pt x="50" y="470"/>
                  </a:lnTo>
                  <a:lnTo>
                    <a:pt x="59" y="473"/>
                  </a:lnTo>
                  <a:lnTo>
                    <a:pt x="68" y="475"/>
                  </a:lnTo>
                  <a:lnTo>
                    <a:pt x="76" y="478"/>
                  </a:lnTo>
                  <a:lnTo>
                    <a:pt x="85" y="479"/>
                  </a:lnTo>
                  <a:lnTo>
                    <a:pt x="90" y="479"/>
                  </a:lnTo>
                  <a:lnTo>
                    <a:pt x="95" y="479"/>
                  </a:lnTo>
                  <a:lnTo>
                    <a:pt x="1327" y="479"/>
                  </a:lnTo>
                  <a:lnTo>
                    <a:pt x="1332" y="479"/>
                  </a:lnTo>
                  <a:lnTo>
                    <a:pt x="1337" y="479"/>
                  </a:lnTo>
                  <a:lnTo>
                    <a:pt x="1346" y="478"/>
                  </a:lnTo>
                  <a:lnTo>
                    <a:pt x="1356" y="475"/>
                  </a:lnTo>
                  <a:lnTo>
                    <a:pt x="1365" y="473"/>
                  </a:lnTo>
                  <a:lnTo>
                    <a:pt x="1373" y="470"/>
                  </a:lnTo>
                  <a:lnTo>
                    <a:pt x="1381" y="465"/>
                  </a:lnTo>
                  <a:lnTo>
                    <a:pt x="1388" y="460"/>
                  </a:lnTo>
                  <a:lnTo>
                    <a:pt x="1395" y="456"/>
                  </a:lnTo>
                  <a:lnTo>
                    <a:pt x="1401" y="450"/>
                  </a:lnTo>
                  <a:lnTo>
                    <a:pt x="1407" y="444"/>
                  </a:lnTo>
                  <a:lnTo>
                    <a:pt x="1412" y="438"/>
                  </a:lnTo>
                  <a:lnTo>
                    <a:pt x="1416" y="431"/>
                  </a:lnTo>
                  <a:lnTo>
                    <a:pt x="1419" y="423"/>
                  </a:lnTo>
                  <a:lnTo>
                    <a:pt x="1422" y="415"/>
                  </a:lnTo>
                  <a:lnTo>
                    <a:pt x="1423" y="408"/>
                  </a:lnTo>
                  <a:lnTo>
                    <a:pt x="1423" y="403"/>
                  </a:lnTo>
                  <a:lnTo>
                    <a:pt x="1424" y="399"/>
                  </a:lnTo>
                  <a:lnTo>
                    <a:pt x="1424" y="80"/>
                  </a:lnTo>
                  <a:lnTo>
                    <a:pt x="1423" y="76"/>
                  </a:lnTo>
                  <a:lnTo>
                    <a:pt x="1423" y="72"/>
                  </a:lnTo>
                  <a:lnTo>
                    <a:pt x="1422" y="64"/>
                  </a:lnTo>
                  <a:lnTo>
                    <a:pt x="1419" y="57"/>
                  </a:lnTo>
                  <a:lnTo>
                    <a:pt x="1416" y="49"/>
                  </a:lnTo>
                  <a:lnTo>
                    <a:pt x="1412" y="42"/>
                  </a:lnTo>
                  <a:lnTo>
                    <a:pt x="1407" y="35"/>
                  </a:lnTo>
                  <a:lnTo>
                    <a:pt x="1401" y="29"/>
                  </a:lnTo>
                  <a:lnTo>
                    <a:pt x="1395" y="23"/>
                  </a:lnTo>
                  <a:lnTo>
                    <a:pt x="1388" y="19"/>
                  </a:lnTo>
                  <a:lnTo>
                    <a:pt x="1381" y="14"/>
                  </a:lnTo>
                  <a:lnTo>
                    <a:pt x="1373" y="10"/>
                  </a:lnTo>
                  <a:lnTo>
                    <a:pt x="1365" y="6"/>
                  </a:lnTo>
                  <a:lnTo>
                    <a:pt x="1356" y="4"/>
                  </a:lnTo>
                  <a:lnTo>
                    <a:pt x="1346" y="1"/>
                  </a:lnTo>
                  <a:lnTo>
                    <a:pt x="1337" y="0"/>
                  </a:lnTo>
                  <a:lnTo>
                    <a:pt x="1332" y="0"/>
                  </a:lnTo>
                  <a:lnTo>
                    <a:pt x="1327" y="0"/>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3700" name="Freeform 2344"/>
            <p:cNvSpPr>
              <a:spLocks/>
            </p:cNvSpPr>
            <p:nvPr/>
          </p:nvSpPr>
          <p:spPr bwMode="auto">
            <a:xfrm>
              <a:off x="3114" y="673"/>
              <a:ext cx="1424" cy="479"/>
            </a:xfrm>
            <a:custGeom>
              <a:avLst/>
              <a:gdLst>
                <a:gd name="T0" fmla="*/ 90 w 1424"/>
                <a:gd name="T1" fmla="*/ 0 h 479"/>
                <a:gd name="T2" fmla="*/ 76 w 1424"/>
                <a:gd name="T3" fmla="*/ 1 h 479"/>
                <a:gd name="T4" fmla="*/ 59 w 1424"/>
                <a:gd name="T5" fmla="*/ 6 h 479"/>
                <a:gd name="T6" fmla="*/ 42 w 1424"/>
                <a:gd name="T7" fmla="*/ 14 h 479"/>
                <a:gd name="T8" fmla="*/ 28 w 1424"/>
                <a:gd name="T9" fmla="*/ 23 h 479"/>
                <a:gd name="T10" fmla="*/ 16 w 1424"/>
                <a:gd name="T11" fmla="*/ 35 h 479"/>
                <a:gd name="T12" fmla="*/ 7 w 1424"/>
                <a:gd name="T13" fmla="*/ 49 h 479"/>
                <a:gd name="T14" fmla="*/ 1 w 1424"/>
                <a:gd name="T15" fmla="*/ 64 h 479"/>
                <a:gd name="T16" fmla="*/ 0 w 1424"/>
                <a:gd name="T17" fmla="*/ 76 h 479"/>
                <a:gd name="T18" fmla="*/ 0 w 1424"/>
                <a:gd name="T19" fmla="*/ 399 h 479"/>
                <a:gd name="T20" fmla="*/ 0 w 1424"/>
                <a:gd name="T21" fmla="*/ 408 h 479"/>
                <a:gd name="T22" fmla="*/ 4 w 1424"/>
                <a:gd name="T23" fmla="*/ 423 h 479"/>
                <a:gd name="T24" fmla="*/ 11 w 1424"/>
                <a:gd name="T25" fmla="*/ 438 h 479"/>
                <a:gd name="T26" fmla="*/ 22 w 1424"/>
                <a:gd name="T27" fmla="*/ 450 h 479"/>
                <a:gd name="T28" fmla="*/ 35 w 1424"/>
                <a:gd name="T29" fmla="*/ 460 h 479"/>
                <a:gd name="T30" fmla="*/ 50 w 1424"/>
                <a:gd name="T31" fmla="*/ 470 h 479"/>
                <a:gd name="T32" fmla="*/ 68 w 1424"/>
                <a:gd name="T33" fmla="*/ 475 h 479"/>
                <a:gd name="T34" fmla="*/ 85 w 1424"/>
                <a:gd name="T35" fmla="*/ 479 h 479"/>
                <a:gd name="T36" fmla="*/ 95 w 1424"/>
                <a:gd name="T37" fmla="*/ 479 h 479"/>
                <a:gd name="T38" fmla="*/ 1332 w 1424"/>
                <a:gd name="T39" fmla="*/ 479 h 479"/>
                <a:gd name="T40" fmla="*/ 1346 w 1424"/>
                <a:gd name="T41" fmla="*/ 478 h 479"/>
                <a:gd name="T42" fmla="*/ 1365 w 1424"/>
                <a:gd name="T43" fmla="*/ 473 h 479"/>
                <a:gd name="T44" fmla="*/ 1381 w 1424"/>
                <a:gd name="T45" fmla="*/ 465 h 479"/>
                <a:gd name="T46" fmla="*/ 1395 w 1424"/>
                <a:gd name="T47" fmla="*/ 456 h 479"/>
                <a:gd name="T48" fmla="*/ 1407 w 1424"/>
                <a:gd name="T49" fmla="*/ 444 h 479"/>
                <a:gd name="T50" fmla="*/ 1416 w 1424"/>
                <a:gd name="T51" fmla="*/ 431 h 479"/>
                <a:gd name="T52" fmla="*/ 1422 w 1424"/>
                <a:gd name="T53" fmla="*/ 415 h 479"/>
                <a:gd name="T54" fmla="*/ 1423 w 1424"/>
                <a:gd name="T55" fmla="*/ 403 h 479"/>
                <a:gd name="T56" fmla="*/ 1424 w 1424"/>
                <a:gd name="T57" fmla="*/ 80 h 479"/>
                <a:gd name="T58" fmla="*/ 1423 w 1424"/>
                <a:gd name="T59" fmla="*/ 72 h 479"/>
                <a:gd name="T60" fmla="*/ 1419 w 1424"/>
                <a:gd name="T61" fmla="*/ 57 h 479"/>
                <a:gd name="T62" fmla="*/ 1412 w 1424"/>
                <a:gd name="T63" fmla="*/ 42 h 479"/>
                <a:gd name="T64" fmla="*/ 1401 w 1424"/>
                <a:gd name="T65" fmla="*/ 29 h 479"/>
                <a:gd name="T66" fmla="*/ 1388 w 1424"/>
                <a:gd name="T67" fmla="*/ 19 h 479"/>
                <a:gd name="T68" fmla="*/ 1373 w 1424"/>
                <a:gd name="T69" fmla="*/ 10 h 479"/>
                <a:gd name="T70" fmla="*/ 1356 w 1424"/>
                <a:gd name="T71" fmla="*/ 4 h 479"/>
                <a:gd name="T72" fmla="*/ 1337 w 1424"/>
                <a:gd name="T73" fmla="*/ 0 h 479"/>
                <a:gd name="T74" fmla="*/ 1327 w 1424"/>
                <a:gd name="T75" fmla="*/ 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4" h="479">
                  <a:moveTo>
                    <a:pt x="95" y="0"/>
                  </a:moveTo>
                  <a:lnTo>
                    <a:pt x="90" y="0"/>
                  </a:lnTo>
                  <a:lnTo>
                    <a:pt x="85" y="0"/>
                  </a:lnTo>
                  <a:lnTo>
                    <a:pt x="76" y="1"/>
                  </a:lnTo>
                  <a:lnTo>
                    <a:pt x="68" y="4"/>
                  </a:lnTo>
                  <a:lnTo>
                    <a:pt x="59" y="6"/>
                  </a:lnTo>
                  <a:lnTo>
                    <a:pt x="50" y="10"/>
                  </a:lnTo>
                  <a:lnTo>
                    <a:pt x="42" y="14"/>
                  </a:lnTo>
                  <a:lnTo>
                    <a:pt x="35" y="19"/>
                  </a:lnTo>
                  <a:lnTo>
                    <a:pt x="28" y="23"/>
                  </a:lnTo>
                  <a:lnTo>
                    <a:pt x="22" y="29"/>
                  </a:lnTo>
                  <a:lnTo>
                    <a:pt x="16" y="35"/>
                  </a:lnTo>
                  <a:lnTo>
                    <a:pt x="11" y="42"/>
                  </a:lnTo>
                  <a:lnTo>
                    <a:pt x="7" y="49"/>
                  </a:lnTo>
                  <a:lnTo>
                    <a:pt x="4" y="57"/>
                  </a:lnTo>
                  <a:lnTo>
                    <a:pt x="1" y="64"/>
                  </a:lnTo>
                  <a:lnTo>
                    <a:pt x="0" y="72"/>
                  </a:lnTo>
                  <a:lnTo>
                    <a:pt x="0" y="76"/>
                  </a:lnTo>
                  <a:lnTo>
                    <a:pt x="0" y="80"/>
                  </a:lnTo>
                  <a:lnTo>
                    <a:pt x="0" y="399"/>
                  </a:lnTo>
                  <a:lnTo>
                    <a:pt x="0" y="403"/>
                  </a:lnTo>
                  <a:lnTo>
                    <a:pt x="0" y="408"/>
                  </a:lnTo>
                  <a:lnTo>
                    <a:pt x="1" y="415"/>
                  </a:lnTo>
                  <a:lnTo>
                    <a:pt x="4" y="423"/>
                  </a:lnTo>
                  <a:lnTo>
                    <a:pt x="7" y="431"/>
                  </a:lnTo>
                  <a:lnTo>
                    <a:pt x="11" y="438"/>
                  </a:lnTo>
                  <a:lnTo>
                    <a:pt x="16" y="444"/>
                  </a:lnTo>
                  <a:lnTo>
                    <a:pt x="22" y="450"/>
                  </a:lnTo>
                  <a:lnTo>
                    <a:pt x="28" y="456"/>
                  </a:lnTo>
                  <a:lnTo>
                    <a:pt x="35" y="460"/>
                  </a:lnTo>
                  <a:lnTo>
                    <a:pt x="42" y="465"/>
                  </a:lnTo>
                  <a:lnTo>
                    <a:pt x="50" y="470"/>
                  </a:lnTo>
                  <a:lnTo>
                    <a:pt x="59" y="473"/>
                  </a:lnTo>
                  <a:lnTo>
                    <a:pt x="68" y="475"/>
                  </a:lnTo>
                  <a:lnTo>
                    <a:pt x="76" y="478"/>
                  </a:lnTo>
                  <a:lnTo>
                    <a:pt x="85" y="479"/>
                  </a:lnTo>
                  <a:lnTo>
                    <a:pt x="90" y="479"/>
                  </a:lnTo>
                  <a:lnTo>
                    <a:pt x="95" y="479"/>
                  </a:lnTo>
                  <a:lnTo>
                    <a:pt x="1327" y="479"/>
                  </a:lnTo>
                  <a:lnTo>
                    <a:pt x="1332" y="479"/>
                  </a:lnTo>
                  <a:lnTo>
                    <a:pt x="1337" y="479"/>
                  </a:lnTo>
                  <a:lnTo>
                    <a:pt x="1346" y="478"/>
                  </a:lnTo>
                  <a:lnTo>
                    <a:pt x="1356" y="475"/>
                  </a:lnTo>
                  <a:lnTo>
                    <a:pt x="1365" y="473"/>
                  </a:lnTo>
                  <a:lnTo>
                    <a:pt x="1373" y="470"/>
                  </a:lnTo>
                  <a:lnTo>
                    <a:pt x="1381" y="465"/>
                  </a:lnTo>
                  <a:lnTo>
                    <a:pt x="1388" y="460"/>
                  </a:lnTo>
                  <a:lnTo>
                    <a:pt x="1395" y="456"/>
                  </a:lnTo>
                  <a:lnTo>
                    <a:pt x="1401" y="450"/>
                  </a:lnTo>
                  <a:lnTo>
                    <a:pt x="1407" y="444"/>
                  </a:lnTo>
                  <a:lnTo>
                    <a:pt x="1412" y="438"/>
                  </a:lnTo>
                  <a:lnTo>
                    <a:pt x="1416" y="431"/>
                  </a:lnTo>
                  <a:lnTo>
                    <a:pt x="1419" y="423"/>
                  </a:lnTo>
                  <a:lnTo>
                    <a:pt x="1422" y="415"/>
                  </a:lnTo>
                  <a:lnTo>
                    <a:pt x="1423" y="408"/>
                  </a:lnTo>
                  <a:lnTo>
                    <a:pt x="1423" y="403"/>
                  </a:lnTo>
                  <a:lnTo>
                    <a:pt x="1424" y="399"/>
                  </a:lnTo>
                  <a:lnTo>
                    <a:pt x="1424" y="80"/>
                  </a:lnTo>
                  <a:lnTo>
                    <a:pt x="1423" y="76"/>
                  </a:lnTo>
                  <a:lnTo>
                    <a:pt x="1423" y="72"/>
                  </a:lnTo>
                  <a:lnTo>
                    <a:pt x="1422" y="64"/>
                  </a:lnTo>
                  <a:lnTo>
                    <a:pt x="1419" y="57"/>
                  </a:lnTo>
                  <a:lnTo>
                    <a:pt x="1416" y="49"/>
                  </a:lnTo>
                  <a:lnTo>
                    <a:pt x="1412" y="42"/>
                  </a:lnTo>
                  <a:lnTo>
                    <a:pt x="1407" y="35"/>
                  </a:lnTo>
                  <a:lnTo>
                    <a:pt x="1401" y="29"/>
                  </a:lnTo>
                  <a:lnTo>
                    <a:pt x="1395" y="23"/>
                  </a:lnTo>
                  <a:lnTo>
                    <a:pt x="1388" y="19"/>
                  </a:lnTo>
                  <a:lnTo>
                    <a:pt x="1381" y="14"/>
                  </a:lnTo>
                  <a:lnTo>
                    <a:pt x="1373" y="10"/>
                  </a:lnTo>
                  <a:lnTo>
                    <a:pt x="1365" y="6"/>
                  </a:lnTo>
                  <a:lnTo>
                    <a:pt x="1356" y="4"/>
                  </a:lnTo>
                  <a:lnTo>
                    <a:pt x="1346" y="1"/>
                  </a:lnTo>
                  <a:lnTo>
                    <a:pt x="1337" y="0"/>
                  </a:lnTo>
                  <a:lnTo>
                    <a:pt x="1332" y="0"/>
                  </a:lnTo>
                  <a:lnTo>
                    <a:pt x="1327" y="0"/>
                  </a:lnTo>
                  <a:lnTo>
                    <a:pt x="95"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3708" name="Rectangle 2352"/>
            <p:cNvSpPr>
              <a:spLocks noChangeArrowheads="1"/>
            </p:cNvSpPr>
            <p:nvPr/>
          </p:nvSpPr>
          <p:spPr bwMode="auto">
            <a:xfrm>
              <a:off x="603" y="680"/>
              <a:ext cx="1471"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09" name="Rectangle 2353"/>
            <p:cNvSpPr>
              <a:spLocks noChangeArrowheads="1"/>
            </p:cNvSpPr>
            <p:nvPr/>
          </p:nvSpPr>
          <p:spPr bwMode="auto">
            <a:xfrm>
              <a:off x="603" y="1454"/>
              <a:ext cx="568" cy="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10" name="Rectangle 2354"/>
            <p:cNvSpPr>
              <a:spLocks noChangeArrowheads="1"/>
            </p:cNvSpPr>
            <p:nvPr/>
          </p:nvSpPr>
          <p:spPr bwMode="auto">
            <a:xfrm>
              <a:off x="1419" y="1454"/>
              <a:ext cx="1817" cy="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11" name="Rectangle 2355"/>
            <p:cNvSpPr>
              <a:spLocks noChangeArrowheads="1"/>
            </p:cNvSpPr>
            <p:nvPr/>
          </p:nvSpPr>
          <p:spPr bwMode="auto">
            <a:xfrm>
              <a:off x="3366" y="1454"/>
              <a:ext cx="523" cy="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12" name="Rectangle 2356"/>
            <p:cNvSpPr>
              <a:spLocks noChangeArrowheads="1"/>
            </p:cNvSpPr>
            <p:nvPr/>
          </p:nvSpPr>
          <p:spPr bwMode="auto">
            <a:xfrm>
              <a:off x="4019" y="1454"/>
              <a:ext cx="524" cy="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13" name="Rectangle 2357"/>
            <p:cNvSpPr>
              <a:spLocks noChangeArrowheads="1"/>
            </p:cNvSpPr>
            <p:nvPr/>
          </p:nvSpPr>
          <p:spPr bwMode="auto">
            <a:xfrm>
              <a:off x="603" y="2149"/>
              <a:ext cx="568" cy="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14" name="Rectangle 2358"/>
            <p:cNvSpPr>
              <a:spLocks noChangeArrowheads="1"/>
            </p:cNvSpPr>
            <p:nvPr/>
          </p:nvSpPr>
          <p:spPr bwMode="auto">
            <a:xfrm>
              <a:off x="1419" y="2149"/>
              <a:ext cx="1817" cy="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15" name="Rectangle 2359"/>
            <p:cNvSpPr>
              <a:spLocks noChangeArrowheads="1"/>
            </p:cNvSpPr>
            <p:nvPr/>
          </p:nvSpPr>
          <p:spPr bwMode="auto">
            <a:xfrm>
              <a:off x="603" y="3033"/>
              <a:ext cx="568"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16" name="Rectangle 2360"/>
            <p:cNvSpPr>
              <a:spLocks noChangeArrowheads="1"/>
            </p:cNvSpPr>
            <p:nvPr/>
          </p:nvSpPr>
          <p:spPr bwMode="auto">
            <a:xfrm>
              <a:off x="1419" y="3033"/>
              <a:ext cx="523"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17" name="Rectangle 2361"/>
            <p:cNvSpPr>
              <a:spLocks noChangeArrowheads="1"/>
            </p:cNvSpPr>
            <p:nvPr/>
          </p:nvSpPr>
          <p:spPr bwMode="auto">
            <a:xfrm>
              <a:off x="2072" y="3033"/>
              <a:ext cx="524"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18" name="Rectangle 2362"/>
            <p:cNvSpPr>
              <a:spLocks noChangeArrowheads="1"/>
            </p:cNvSpPr>
            <p:nvPr/>
          </p:nvSpPr>
          <p:spPr bwMode="auto">
            <a:xfrm>
              <a:off x="2712" y="3033"/>
              <a:ext cx="524"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19" name="Rectangle 2363"/>
            <p:cNvSpPr>
              <a:spLocks noChangeArrowheads="1"/>
            </p:cNvSpPr>
            <p:nvPr/>
          </p:nvSpPr>
          <p:spPr bwMode="auto">
            <a:xfrm>
              <a:off x="3366" y="3033"/>
              <a:ext cx="523"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20" name="Rectangle 2364"/>
            <p:cNvSpPr>
              <a:spLocks noChangeArrowheads="1"/>
            </p:cNvSpPr>
            <p:nvPr/>
          </p:nvSpPr>
          <p:spPr bwMode="auto">
            <a:xfrm>
              <a:off x="4019" y="3033"/>
              <a:ext cx="524"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21" name="Rectangle 2365"/>
            <p:cNvSpPr>
              <a:spLocks noChangeArrowheads="1"/>
            </p:cNvSpPr>
            <p:nvPr/>
          </p:nvSpPr>
          <p:spPr bwMode="auto">
            <a:xfrm>
              <a:off x="4666" y="3033"/>
              <a:ext cx="524"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22" name="Rectangle 2366"/>
            <p:cNvSpPr>
              <a:spLocks noChangeArrowheads="1"/>
            </p:cNvSpPr>
            <p:nvPr/>
          </p:nvSpPr>
          <p:spPr bwMode="auto">
            <a:xfrm>
              <a:off x="1419" y="3433"/>
              <a:ext cx="523"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23" name="Rectangle 2367"/>
            <p:cNvSpPr>
              <a:spLocks noChangeArrowheads="1"/>
            </p:cNvSpPr>
            <p:nvPr/>
          </p:nvSpPr>
          <p:spPr bwMode="auto">
            <a:xfrm>
              <a:off x="2072" y="3433"/>
              <a:ext cx="524"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24" name="Rectangle 2368"/>
            <p:cNvSpPr>
              <a:spLocks noChangeArrowheads="1"/>
            </p:cNvSpPr>
            <p:nvPr/>
          </p:nvSpPr>
          <p:spPr bwMode="auto">
            <a:xfrm>
              <a:off x="2712" y="3433"/>
              <a:ext cx="524"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25" name="Rectangle 2369"/>
            <p:cNvSpPr>
              <a:spLocks noChangeArrowheads="1"/>
            </p:cNvSpPr>
            <p:nvPr/>
          </p:nvSpPr>
          <p:spPr bwMode="auto">
            <a:xfrm>
              <a:off x="3366" y="3433"/>
              <a:ext cx="523"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26" name="Rectangle 2370"/>
            <p:cNvSpPr>
              <a:spLocks noChangeArrowheads="1"/>
            </p:cNvSpPr>
            <p:nvPr/>
          </p:nvSpPr>
          <p:spPr bwMode="auto">
            <a:xfrm>
              <a:off x="4019" y="3433"/>
              <a:ext cx="524"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27" name="Rectangle 2371"/>
            <p:cNvSpPr>
              <a:spLocks noChangeArrowheads="1"/>
            </p:cNvSpPr>
            <p:nvPr/>
          </p:nvSpPr>
          <p:spPr bwMode="auto">
            <a:xfrm>
              <a:off x="4666" y="3433"/>
              <a:ext cx="524"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28" name="Rectangle 2372"/>
            <p:cNvSpPr>
              <a:spLocks noChangeArrowheads="1"/>
            </p:cNvSpPr>
            <p:nvPr/>
          </p:nvSpPr>
          <p:spPr bwMode="auto">
            <a:xfrm>
              <a:off x="1419" y="3632"/>
              <a:ext cx="523"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29" name="Rectangle 2373"/>
            <p:cNvSpPr>
              <a:spLocks noChangeArrowheads="1"/>
            </p:cNvSpPr>
            <p:nvPr/>
          </p:nvSpPr>
          <p:spPr bwMode="auto">
            <a:xfrm>
              <a:off x="2072" y="3632"/>
              <a:ext cx="524"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30" name="Rectangle 2374"/>
            <p:cNvSpPr>
              <a:spLocks noChangeArrowheads="1"/>
            </p:cNvSpPr>
            <p:nvPr/>
          </p:nvSpPr>
          <p:spPr bwMode="auto">
            <a:xfrm>
              <a:off x="2712" y="3632"/>
              <a:ext cx="524"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31" name="Rectangle 2375"/>
            <p:cNvSpPr>
              <a:spLocks noChangeArrowheads="1"/>
            </p:cNvSpPr>
            <p:nvPr/>
          </p:nvSpPr>
          <p:spPr bwMode="auto">
            <a:xfrm>
              <a:off x="3366" y="3632"/>
              <a:ext cx="523"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32" name="Rectangle 2376"/>
            <p:cNvSpPr>
              <a:spLocks noChangeArrowheads="1"/>
            </p:cNvSpPr>
            <p:nvPr/>
          </p:nvSpPr>
          <p:spPr bwMode="auto">
            <a:xfrm>
              <a:off x="4019" y="3632"/>
              <a:ext cx="524"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33" name="Rectangle 2377"/>
            <p:cNvSpPr>
              <a:spLocks noChangeArrowheads="1"/>
            </p:cNvSpPr>
            <p:nvPr/>
          </p:nvSpPr>
          <p:spPr bwMode="auto">
            <a:xfrm>
              <a:off x="4666" y="3632"/>
              <a:ext cx="524"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734" name="Rectangle 2378"/>
            <p:cNvSpPr>
              <a:spLocks noChangeArrowheads="1"/>
            </p:cNvSpPr>
            <p:nvPr/>
          </p:nvSpPr>
          <p:spPr bwMode="auto">
            <a:xfrm>
              <a:off x="2809" y="3105"/>
              <a:ext cx="2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a:t>
              </a:r>
              <a:endParaRPr lang="pt-PT" altLang="pt-PT"/>
            </a:p>
          </p:txBody>
        </p:sp>
        <p:sp>
          <p:nvSpPr>
            <p:cNvPr id="23735" name="Rectangle 2379"/>
            <p:cNvSpPr>
              <a:spLocks noChangeArrowheads="1"/>
            </p:cNvSpPr>
            <p:nvPr/>
          </p:nvSpPr>
          <p:spPr bwMode="auto">
            <a:xfrm>
              <a:off x="2860" y="3198"/>
              <a:ext cx="20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para a </a:t>
              </a:r>
              <a:endParaRPr lang="pt-PT" altLang="pt-PT"/>
            </a:p>
          </p:txBody>
        </p:sp>
        <p:sp>
          <p:nvSpPr>
            <p:cNvPr id="23736" name="Rectangle 2380"/>
            <p:cNvSpPr>
              <a:spLocks noChangeArrowheads="1"/>
            </p:cNvSpPr>
            <p:nvPr/>
          </p:nvSpPr>
          <p:spPr bwMode="auto">
            <a:xfrm>
              <a:off x="2854" y="3292"/>
              <a:ext cx="9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a:t>
              </a:r>
              <a:endParaRPr lang="pt-PT" altLang="pt-PT"/>
            </a:p>
          </p:txBody>
        </p:sp>
        <p:sp>
          <p:nvSpPr>
            <p:cNvPr id="23737" name="Rectangle 2381"/>
            <p:cNvSpPr>
              <a:spLocks noChangeArrowheads="1"/>
            </p:cNvSpPr>
            <p:nvPr/>
          </p:nvSpPr>
          <p:spPr bwMode="auto">
            <a:xfrm>
              <a:off x="2969" y="3292"/>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3738" name="Rectangle 2382"/>
            <p:cNvSpPr>
              <a:spLocks noChangeArrowheads="1"/>
            </p:cNvSpPr>
            <p:nvPr/>
          </p:nvSpPr>
          <p:spPr bwMode="auto">
            <a:xfrm>
              <a:off x="3008" y="3292"/>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a:t>
              </a:r>
              <a:endParaRPr lang="pt-PT" altLang="pt-PT"/>
            </a:p>
          </p:txBody>
        </p:sp>
        <p:sp>
          <p:nvSpPr>
            <p:cNvPr id="23739" name="Rectangle 2383"/>
            <p:cNvSpPr>
              <a:spLocks noChangeArrowheads="1"/>
            </p:cNvSpPr>
            <p:nvPr/>
          </p:nvSpPr>
          <p:spPr bwMode="auto">
            <a:xfrm>
              <a:off x="2761" y="3384"/>
              <a:ext cx="35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operacional </a:t>
              </a:r>
              <a:endParaRPr lang="pt-PT" altLang="pt-PT"/>
            </a:p>
          </p:txBody>
        </p:sp>
        <p:sp>
          <p:nvSpPr>
            <p:cNvPr id="23740" name="Rectangle 2384"/>
            <p:cNvSpPr>
              <a:spLocks noChangeArrowheads="1"/>
            </p:cNvSpPr>
            <p:nvPr/>
          </p:nvSpPr>
          <p:spPr bwMode="auto">
            <a:xfrm>
              <a:off x="2954" y="3478"/>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A</a:t>
              </a:r>
              <a:endParaRPr lang="pt-PT" altLang="pt-PT"/>
            </a:p>
          </p:txBody>
        </p:sp>
        <p:sp>
          <p:nvSpPr>
            <p:cNvPr id="23741" name="Rectangle 2385"/>
            <p:cNvSpPr>
              <a:spLocks noChangeArrowheads="1"/>
            </p:cNvSpPr>
            <p:nvPr/>
          </p:nvSpPr>
          <p:spPr bwMode="auto">
            <a:xfrm>
              <a:off x="2767" y="3571"/>
              <a:ext cx="32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das Missões</a:t>
              </a:r>
              <a:endParaRPr lang="pt-PT" altLang="pt-PT"/>
            </a:p>
          </p:txBody>
        </p:sp>
        <p:sp>
          <p:nvSpPr>
            <p:cNvPr id="23742" name="Rectangle 2386"/>
            <p:cNvSpPr>
              <a:spLocks noChangeArrowheads="1"/>
            </p:cNvSpPr>
            <p:nvPr/>
          </p:nvSpPr>
          <p:spPr bwMode="auto">
            <a:xfrm>
              <a:off x="2825" y="3664"/>
              <a:ext cx="2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A, B e D</a:t>
              </a:r>
              <a:endParaRPr lang="pt-PT" altLang="pt-PT"/>
            </a:p>
          </p:txBody>
        </p:sp>
        <p:sp>
          <p:nvSpPr>
            <p:cNvPr id="23743" name="Rectangle 2387"/>
            <p:cNvSpPr>
              <a:spLocks noChangeArrowheads="1"/>
            </p:cNvSpPr>
            <p:nvPr/>
          </p:nvSpPr>
          <p:spPr bwMode="auto">
            <a:xfrm>
              <a:off x="3461" y="3105"/>
              <a:ext cx="2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a:t>
              </a:r>
              <a:endParaRPr lang="pt-PT" altLang="pt-PT"/>
            </a:p>
          </p:txBody>
        </p:sp>
        <p:sp>
          <p:nvSpPr>
            <p:cNvPr id="23744" name="Rectangle 2388"/>
            <p:cNvSpPr>
              <a:spLocks noChangeArrowheads="1"/>
            </p:cNvSpPr>
            <p:nvPr/>
          </p:nvSpPr>
          <p:spPr bwMode="auto">
            <a:xfrm>
              <a:off x="3514" y="3198"/>
              <a:ext cx="20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para a </a:t>
              </a:r>
              <a:endParaRPr lang="pt-PT" altLang="pt-PT"/>
            </a:p>
          </p:txBody>
        </p:sp>
        <p:sp>
          <p:nvSpPr>
            <p:cNvPr id="23745" name="Rectangle 2389"/>
            <p:cNvSpPr>
              <a:spLocks noChangeArrowheads="1"/>
            </p:cNvSpPr>
            <p:nvPr/>
          </p:nvSpPr>
          <p:spPr bwMode="auto">
            <a:xfrm>
              <a:off x="3506" y="3292"/>
              <a:ext cx="9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a:t>
              </a:r>
              <a:endParaRPr lang="pt-PT" altLang="pt-PT"/>
            </a:p>
          </p:txBody>
        </p:sp>
        <p:sp>
          <p:nvSpPr>
            <p:cNvPr id="23746" name="Rectangle 2390"/>
            <p:cNvSpPr>
              <a:spLocks noChangeArrowheads="1"/>
            </p:cNvSpPr>
            <p:nvPr/>
          </p:nvSpPr>
          <p:spPr bwMode="auto">
            <a:xfrm>
              <a:off x="3621" y="3292"/>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3747" name="Rectangle 2391"/>
            <p:cNvSpPr>
              <a:spLocks noChangeArrowheads="1"/>
            </p:cNvSpPr>
            <p:nvPr/>
          </p:nvSpPr>
          <p:spPr bwMode="auto">
            <a:xfrm>
              <a:off x="3660" y="3292"/>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a:t>
              </a:r>
              <a:endParaRPr lang="pt-PT" altLang="pt-PT"/>
            </a:p>
          </p:txBody>
        </p:sp>
        <p:sp>
          <p:nvSpPr>
            <p:cNvPr id="23748" name="Rectangle 2392"/>
            <p:cNvSpPr>
              <a:spLocks noChangeArrowheads="1"/>
            </p:cNvSpPr>
            <p:nvPr/>
          </p:nvSpPr>
          <p:spPr bwMode="auto">
            <a:xfrm>
              <a:off x="3415" y="3384"/>
              <a:ext cx="35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operacional </a:t>
              </a:r>
              <a:endParaRPr lang="pt-PT" altLang="pt-PT"/>
            </a:p>
          </p:txBody>
        </p:sp>
        <p:sp>
          <p:nvSpPr>
            <p:cNvPr id="23749" name="Rectangle 2393"/>
            <p:cNvSpPr>
              <a:spLocks noChangeArrowheads="1"/>
            </p:cNvSpPr>
            <p:nvPr/>
          </p:nvSpPr>
          <p:spPr bwMode="auto">
            <a:xfrm>
              <a:off x="3606" y="3478"/>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A</a:t>
              </a:r>
              <a:endParaRPr lang="pt-PT" altLang="pt-PT"/>
            </a:p>
          </p:txBody>
        </p:sp>
        <p:sp>
          <p:nvSpPr>
            <p:cNvPr id="23750" name="Rectangle 2394"/>
            <p:cNvSpPr>
              <a:spLocks noChangeArrowheads="1"/>
            </p:cNvSpPr>
            <p:nvPr/>
          </p:nvSpPr>
          <p:spPr bwMode="auto">
            <a:xfrm>
              <a:off x="3454" y="3571"/>
              <a:ext cx="2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da Missão</a:t>
              </a:r>
              <a:endParaRPr lang="pt-PT" altLang="pt-PT"/>
            </a:p>
          </p:txBody>
        </p:sp>
        <p:sp>
          <p:nvSpPr>
            <p:cNvPr id="23751" name="Rectangle 2395"/>
            <p:cNvSpPr>
              <a:spLocks noChangeArrowheads="1"/>
            </p:cNvSpPr>
            <p:nvPr/>
          </p:nvSpPr>
          <p:spPr bwMode="auto">
            <a:xfrm>
              <a:off x="3605" y="3664"/>
              <a:ext cx="3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C</a:t>
              </a:r>
              <a:endParaRPr lang="pt-PT" altLang="pt-PT"/>
            </a:p>
          </p:txBody>
        </p:sp>
        <p:sp>
          <p:nvSpPr>
            <p:cNvPr id="23752" name="Rectangle 2396"/>
            <p:cNvSpPr>
              <a:spLocks noChangeArrowheads="1"/>
            </p:cNvSpPr>
            <p:nvPr/>
          </p:nvSpPr>
          <p:spPr bwMode="auto">
            <a:xfrm>
              <a:off x="4115" y="3105"/>
              <a:ext cx="2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a:t>
              </a:r>
              <a:endParaRPr lang="pt-PT" altLang="pt-PT"/>
            </a:p>
          </p:txBody>
        </p:sp>
        <p:sp>
          <p:nvSpPr>
            <p:cNvPr id="23753" name="Rectangle 2397"/>
            <p:cNvSpPr>
              <a:spLocks noChangeArrowheads="1"/>
            </p:cNvSpPr>
            <p:nvPr/>
          </p:nvSpPr>
          <p:spPr bwMode="auto">
            <a:xfrm>
              <a:off x="4168" y="3198"/>
              <a:ext cx="20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para a </a:t>
              </a:r>
              <a:endParaRPr lang="pt-PT" altLang="pt-PT"/>
            </a:p>
          </p:txBody>
        </p:sp>
        <p:sp>
          <p:nvSpPr>
            <p:cNvPr id="23754" name="Rectangle 2398"/>
            <p:cNvSpPr>
              <a:spLocks noChangeArrowheads="1"/>
            </p:cNvSpPr>
            <p:nvPr/>
          </p:nvSpPr>
          <p:spPr bwMode="auto">
            <a:xfrm>
              <a:off x="4160" y="3292"/>
              <a:ext cx="9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a:t>
              </a:r>
              <a:endParaRPr lang="pt-PT" altLang="pt-PT"/>
            </a:p>
          </p:txBody>
        </p:sp>
        <p:sp>
          <p:nvSpPr>
            <p:cNvPr id="23755" name="Rectangle 2399"/>
            <p:cNvSpPr>
              <a:spLocks noChangeArrowheads="1"/>
            </p:cNvSpPr>
            <p:nvPr/>
          </p:nvSpPr>
          <p:spPr bwMode="auto">
            <a:xfrm>
              <a:off x="4275" y="3292"/>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3756" name="Rectangle 2400"/>
            <p:cNvSpPr>
              <a:spLocks noChangeArrowheads="1"/>
            </p:cNvSpPr>
            <p:nvPr/>
          </p:nvSpPr>
          <p:spPr bwMode="auto">
            <a:xfrm>
              <a:off x="4314" y="3292"/>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a:t>
              </a:r>
              <a:endParaRPr lang="pt-PT" altLang="pt-PT"/>
            </a:p>
          </p:txBody>
        </p:sp>
        <p:sp>
          <p:nvSpPr>
            <p:cNvPr id="23757" name="Rectangle 2401"/>
            <p:cNvSpPr>
              <a:spLocks noChangeArrowheads="1"/>
            </p:cNvSpPr>
            <p:nvPr/>
          </p:nvSpPr>
          <p:spPr bwMode="auto">
            <a:xfrm>
              <a:off x="4067" y="3384"/>
              <a:ext cx="35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operacional </a:t>
              </a:r>
              <a:endParaRPr lang="pt-PT" altLang="pt-PT"/>
            </a:p>
          </p:txBody>
        </p:sp>
        <p:sp>
          <p:nvSpPr>
            <p:cNvPr id="23758" name="Rectangle 2402"/>
            <p:cNvSpPr>
              <a:spLocks noChangeArrowheads="1"/>
            </p:cNvSpPr>
            <p:nvPr/>
          </p:nvSpPr>
          <p:spPr bwMode="auto">
            <a:xfrm>
              <a:off x="4260" y="347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B</a:t>
              </a:r>
              <a:endParaRPr lang="pt-PT" altLang="pt-PT"/>
            </a:p>
          </p:txBody>
        </p:sp>
        <p:sp>
          <p:nvSpPr>
            <p:cNvPr id="23759" name="Rectangle 2403"/>
            <p:cNvSpPr>
              <a:spLocks noChangeArrowheads="1"/>
            </p:cNvSpPr>
            <p:nvPr/>
          </p:nvSpPr>
          <p:spPr bwMode="auto">
            <a:xfrm>
              <a:off x="4108" y="3571"/>
              <a:ext cx="2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da Missão</a:t>
              </a:r>
              <a:endParaRPr lang="pt-PT" altLang="pt-PT"/>
            </a:p>
          </p:txBody>
        </p:sp>
        <p:sp>
          <p:nvSpPr>
            <p:cNvPr id="23760" name="Rectangle 2404"/>
            <p:cNvSpPr>
              <a:spLocks noChangeArrowheads="1"/>
            </p:cNvSpPr>
            <p:nvPr/>
          </p:nvSpPr>
          <p:spPr bwMode="auto">
            <a:xfrm>
              <a:off x="4259" y="3664"/>
              <a:ext cx="3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C</a:t>
              </a:r>
              <a:endParaRPr lang="pt-PT" altLang="pt-PT"/>
            </a:p>
          </p:txBody>
        </p:sp>
        <p:sp>
          <p:nvSpPr>
            <p:cNvPr id="23761" name="Rectangle 2405"/>
            <p:cNvSpPr>
              <a:spLocks noChangeArrowheads="1"/>
            </p:cNvSpPr>
            <p:nvPr/>
          </p:nvSpPr>
          <p:spPr bwMode="auto">
            <a:xfrm>
              <a:off x="1495" y="1466"/>
              <a:ext cx="5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 respons</a:t>
              </a:r>
              <a:endParaRPr lang="pt-PT" altLang="pt-PT"/>
            </a:p>
          </p:txBody>
        </p:sp>
        <p:sp>
          <p:nvSpPr>
            <p:cNvPr id="23762" name="Rectangle 2406"/>
            <p:cNvSpPr>
              <a:spLocks noChangeArrowheads="1"/>
            </p:cNvSpPr>
            <p:nvPr/>
          </p:nvSpPr>
          <p:spPr bwMode="auto">
            <a:xfrm>
              <a:off x="2109" y="1466"/>
              <a:ext cx="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á</a:t>
              </a:r>
              <a:endParaRPr lang="pt-PT" altLang="pt-PT"/>
            </a:p>
          </p:txBody>
        </p:sp>
        <p:sp>
          <p:nvSpPr>
            <p:cNvPr id="23763" name="Rectangle 2407"/>
            <p:cNvSpPr>
              <a:spLocks noChangeArrowheads="1"/>
            </p:cNvSpPr>
            <p:nvPr/>
          </p:nvSpPr>
          <p:spPr bwMode="auto">
            <a:xfrm>
              <a:off x="2150" y="1466"/>
              <a:ext cx="34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vel pela fun</a:t>
              </a:r>
              <a:endParaRPr lang="pt-PT" altLang="pt-PT"/>
            </a:p>
          </p:txBody>
        </p:sp>
        <p:sp>
          <p:nvSpPr>
            <p:cNvPr id="23764" name="Rectangle 2408"/>
            <p:cNvSpPr>
              <a:spLocks noChangeArrowheads="1"/>
            </p:cNvSpPr>
            <p:nvPr/>
          </p:nvSpPr>
          <p:spPr bwMode="auto">
            <a:xfrm>
              <a:off x="2568" y="1466"/>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3765" name="Rectangle 2409"/>
            <p:cNvSpPr>
              <a:spLocks noChangeArrowheads="1"/>
            </p:cNvSpPr>
            <p:nvPr/>
          </p:nvSpPr>
          <p:spPr bwMode="auto">
            <a:xfrm>
              <a:off x="2607" y="1466"/>
              <a:ext cx="4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 de suporte </a:t>
              </a:r>
              <a:endParaRPr lang="pt-PT" altLang="pt-PT"/>
            </a:p>
          </p:txBody>
        </p:sp>
        <p:sp>
          <p:nvSpPr>
            <p:cNvPr id="23766" name="Rectangle 2410"/>
            <p:cNvSpPr>
              <a:spLocks noChangeArrowheads="1"/>
            </p:cNvSpPr>
            <p:nvPr/>
          </p:nvSpPr>
          <p:spPr bwMode="auto">
            <a:xfrm>
              <a:off x="1486" y="1560"/>
              <a:ext cx="90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de: planeamento, gestão estrat</a:t>
              </a:r>
              <a:endParaRPr lang="pt-PT" altLang="pt-PT"/>
            </a:p>
          </p:txBody>
        </p:sp>
        <p:sp>
          <p:nvSpPr>
            <p:cNvPr id="23767" name="Rectangle 2411"/>
            <p:cNvSpPr>
              <a:spLocks noChangeArrowheads="1"/>
            </p:cNvSpPr>
            <p:nvPr/>
          </p:nvSpPr>
          <p:spPr bwMode="auto">
            <a:xfrm>
              <a:off x="2596" y="1560"/>
              <a:ext cx="3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é</a:t>
              </a:r>
              <a:endParaRPr lang="pt-PT" altLang="pt-PT"/>
            </a:p>
          </p:txBody>
        </p:sp>
        <p:sp>
          <p:nvSpPr>
            <p:cNvPr id="23768" name="Rectangle 2412"/>
            <p:cNvSpPr>
              <a:spLocks noChangeArrowheads="1"/>
            </p:cNvSpPr>
            <p:nvPr/>
          </p:nvSpPr>
          <p:spPr bwMode="auto">
            <a:xfrm>
              <a:off x="2639" y="1560"/>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gica, apoio </a:t>
              </a:r>
              <a:endParaRPr lang="pt-PT" altLang="pt-PT"/>
            </a:p>
          </p:txBody>
        </p:sp>
        <p:sp>
          <p:nvSpPr>
            <p:cNvPr id="23769" name="Rectangle 2413"/>
            <p:cNvSpPr>
              <a:spLocks noChangeArrowheads="1"/>
            </p:cNvSpPr>
            <p:nvPr/>
          </p:nvSpPr>
          <p:spPr bwMode="auto">
            <a:xfrm>
              <a:off x="3048" y="1560"/>
              <a:ext cx="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à</a:t>
              </a:r>
              <a:endParaRPr lang="pt-PT" altLang="pt-PT"/>
            </a:p>
          </p:txBody>
        </p:sp>
        <p:sp>
          <p:nvSpPr>
            <p:cNvPr id="23770" name="Rectangle 2414"/>
            <p:cNvSpPr>
              <a:spLocks noChangeArrowheads="1"/>
            </p:cNvSpPr>
            <p:nvPr/>
          </p:nvSpPr>
          <p:spPr bwMode="auto">
            <a:xfrm>
              <a:off x="1447" y="1653"/>
              <a:ext cx="1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defini</a:t>
              </a:r>
              <a:endParaRPr lang="pt-PT" altLang="pt-PT"/>
            </a:p>
          </p:txBody>
        </p:sp>
        <p:sp>
          <p:nvSpPr>
            <p:cNvPr id="23771" name="Rectangle 2415"/>
            <p:cNvSpPr>
              <a:spLocks noChangeArrowheads="1"/>
            </p:cNvSpPr>
            <p:nvPr/>
          </p:nvSpPr>
          <p:spPr bwMode="auto">
            <a:xfrm>
              <a:off x="1651" y="1653"/>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3772" name="Rectangle 2416"/>
            <p:cNvSpPr>
              <a:spLocks noChangeArrowheads="1"/>
            </p:cNvSpPr>
            <p:nvPr/>
          </p:nvSpPr>
          <p:spPr bwMode="auto">
            <a:xfrm>
              <a:off x="1690" y="1653"/>
              <a:ext cx="2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 de pol</a:t>
              </a:r>
              <a:endParaRPr lang="pt-PT" altLang="pt-PT"/>
            </a:p>
          </p:txBody>
        </p:sp>
        <p:sp>
          <p:nvSpPr>
            <p:cNvPr id="23773" name="Rectangle 2417"/>
            <p:cNvSpPr>
              <a:spLocks noChangeArrowheads="1"/>
            </p:cNvSpPr>
            <p:nvPr/>
          </p:nvSpPr>
          <p:spPr bwMode="auto">
            <a:xfrm>
              <a:off x="2015" y="1653"/>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í</a:t>
              </a:r>
              <a:endParaRPr lang="pt-PT" altLang="pt-PT"/>
            </a:p>
          </p:txBody>
        </p:sp>
        <p:sp>
          <p:nvSpPr>
            <p:cNvPr id="23774" name="Rectangle 2418"/>
            <p:cNvSpPr>
              <a:spLocks noChangeArrowheads="1"/>
            </p:cNvSpPr>
            <p:nvPr/>
          </p:nvSpPr>
          <p:spPr bwMode="auto">
            <a:xfrm>
              <a:off x="2038" y="1653"/>
              <a:ext cx="4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ticas, planifica</a:t>
              </a:r>
              <a:endParaRPr lang="pt-PT" altLang="pt-PT"/>
            </a:p>
          </p:txBody>
        </p:sp>
        <p:sp>
          <p:nvSpPr>
            <p:cNvPr id="23775" name="Rectangle 2419"/>
            <p:cNvSpPr>
              <a:spLocks noChangeArrowheads="1"/>
            </p:cNvSpPr>
            <p:nvPr/>
          </p:nvSpPr>
          <p:spPr bwMode="auto">
            <a:xfrm>
              <a:off x="2560" y="1653"/>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3776" name="Rectangle 2420"/>
            <p:cNvSpPr>
              <a:spLocks noChangeArrowheads="1"/>
            </p:cNvSpPr>
            <p:nvPr/>
          </p:nvSpPr>
          <p:spPr bwMode="auto">
            <a:xfrm>
              <a:off x="2599" y="1653"/>
              <a:ext cx="4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 financeira e </a:t>
              </a:r>
              <a:endParaRPr lang="pt-PT" altLang="pt-PT"/>
            </a:p>
          </p:txBody>
        </p:sp>
        <p:sp>
          <p:nvSpPr>
            <p:cNvPr id="23777" name="Rectangle 2421"/>
            <p:cNvSpPr>
              <a:spLocks noChangeArrowheads="1"/>
            </p:cNvSpPr>
            <p:nvPr/>
          </p:nvSpPr>
          <p:spPr bwMode="auto">
            <a:xfrm>
              <a:off x="1903" y="1747"/>
              <a:ext cx="11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rela</a:t>
              </a:r>
              <a:endParaRPr lang="pt-PT" altLang="pt-PT"/>
            </a:p>
          </p:txBody>
        </p:sp>
        <p:sp>
          <p:nvSpPr>
            <p:cNvPr id="23778" name="Rectangle 2422"/>
            <p:cNvSpPr>
              <a:spLocks noChangeArrowheads="1"/>
            </p:cNvSpPr>
            <p:nvPr/>
          </p:nvSpPr>
          <p:spPr bwMode="auto">
            <a:xfrm>
              <a:off x="2042" y="1747"/>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3779" name="Rectangle 2423"/>
            <p:cNvSpPr>
              <a:spLocks noChangeArrowheads="1"/>
            </p:cNvSpPr>
            <p:nvPr/>
          </p:nvSpPr>
          <p:spPr bwMode="auto">
            <a:xfrm>
              <a:off x="2080" y="1747"/>
              <a:ext cx="5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ões internacionais</a:t>
              </a:r>
              <a:endParaRPr lang="pt-PT" altLang="pt-PT"/>
            </a:p>
          </p:txBody>
        </p:sp>
        <p:sp>
          <p:nvSpPr>
            <p:cNvPr id="23780" name="Rectangle 2424"/>
            <p:cNvSpPr>
              <a:spLocks noChangeArrowheads="1"/>
            </p:cNvSpPr>
            <p:nvPr/>
          </p:nvSpPr>
          <p:spPr bwMode="auto">
            <a:xfrm>
              <a:off x="3482" y="1560"/>
              <a:ext cx="2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Controlo</a:t>
              </a:r>
              <a:endParaRPr lang="pt-PT" altLang="pt-PT"/>
            </a:p>
          </p:txBody>
        </p:sp>
        <p:sp>
          <p:nvSpPr>
            <p:cNvPr id="23781" name="Rectangle 2425"/>
            <p:cNvSpPr>
              <a:spLocks noChangeArrowheads="1"/>
            </p:cNvSpPr>
            <p:nvPr/>
          </p:nvSpPr>
          <p:spPr bwMode="auto">
            <a:xfrm>
              <a:off x="3437" y="1653"/>
              <a:ext cx="3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Financeiro</a:t>
              </a:r>
              <a:endParaRPr lang="pt-PT" altLang="pt-PT"/>
            </a:p>
          </p:txBody>
        </p:sp>
        <p:sp>
          <p:nvSpPr>
            <p:cNvPr id="23782" name="Rectangle 2426"/>
            <p:cNvSpPr>
              <a:spLocks noChangeArrowheads="1"/>
            </p:cNvSpPr>
            <p:nvPr/>
          </p:nvSpPr>
          <p:spPr bwMode="auto">
            <a:xfrm>
              <a:off x="4147" y="1606"/>
              <a:ext cx="2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Auditoria</a:t>
              </a:r>
              <a:endParaRPr lang="pt-PT" altLang="pt-PT"/>
            </a:p>
          </p:txBody>
        </p:sp>
        <p:sp>
          <p:nvSpPr>
            <p:cNvPr id="23783" name="Rectangle 2427"/>
            <p:cNvSpPr>
              <a:spLocks noChangeArrowheads="1"/>
            </p:cNvSpPr>
            <p:nvPr/>
          </p:nvSpPr>
          <p:spPr bwMode="auto">
            <a:xfrm>
              <a:off x="4760" y="3245"/>
              <a:ext cx="2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a:t>
              </a:r>
              <a:endParaRPr lang="pt-PT" altLang="pt-PT"/>
            </a:p>
          </p:txBody>
        </p:sp>
        <p:sp>
          <p:nvSpPr>
            <p:cNvPr id="23784" name="Rectangle 2428"/>
            <p:cNvSpPr>
              <a:spLocks noChangeArrowheads="1"/>
            </p:cNvSpPr>
            <p:nvPr/>
          </p:nvSpPr>
          <p:spPr bwMode="auto">
            <a:xfrm>
              <a:off x="4815" y="3338"/>
              <a:ext cx="1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para a</a:t>
              </a:r>
              <a:endParaRPr lang="pt-PT" altLang="pt-PT"/>
            </a:p>
          </p:txBody>
        </p:sp>
        <p:sp>
          <p:nvSpPr>
            <p:cNvPr id="23785" name="Rectangle 2429"/>
            <p:cNvSpPr>
              <a:spLocks noChangeArrowheads="1"/>
            </p:cNvSpPr>
            <p:nvPr/>
          </p:nvSpPr>
          <p:spPr bwMode="auto">
            <a:xfrm>
              <a:off x="4812" y="3432"/>
              <a:ext cx="1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Missão</a:t>
              </a:r>
              <a:endParaRPr lang="pt-PT" altLang="pt-PT"/>
            </a:p>
          </p:txBody>
        </p:sp>
        <p:sp>
          <p:nvSpPr>
            <p:cNvPr id="23786" name="Rectangle 2430"/>
            <p:cNvSpPr>
              <a:spLocks noChangeArrowheads="1"/>
            </p:cNvSpPr>
            <p:nvPr/>
          </p:nvSpPr>
          <p:spPr bwMode="auto">
            <a:xfrm>
              <a:off x="4905" y="3524"/>
              <a:ext cx="4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D</a:t>
              </a:r>
              <a:endParaRPr lang="pt-PT" altLang="pt-PT"/>
            </a:p>
          </p:txBody>
        </p:sp>
        <p:sp>
          <p:nvSpPr>
            <p:cNvPr id="23787" name="Rectangle 2431"/>
            <p:cNvSpPr>
              <a:spLocks noChangeArrowheads="1"/>
            </p:cNvSpPr>
            <p:nvPr/>
          </p:nvSpPr>
          <p:spPr bwMode="auto">
            <a:xfrm>
              <a:off x="983" y="739"/>
              <a:ext cx="29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200" u="none">
                  <a:solidFill>
                    <a:srgbClr val="FFFFFF"/>
                  </a:solidFill>
                  <a:latin typeface="Trebuchet MS" panose="020B0603020202020204" pitchFamily="34" charset="0"/>
                </a:rPr>
                <a:t>MINIST</a:t>
              </a:r>
              <a:endParaRPr lang="pt-PT" altLang="pt-PT"/>
            </a:p>
          </p:txBody>
        </p:sp>
        <p:sp>
          <p:nvSpPr>
            <p:cNvPr id="23788" name="Rectangle 2432"/>
            <p:cNvSpPr>
              <a:spLocks noChangeArrowheads="1"/>
            </p:cNvSpPr>
            <p:nvPr/>
          </p:nvSpPr>
          <p:spPr bwMode="auto">
            <a:xfrm>
              <a:off x="1328" y="739"/>
              <a:ext cx="5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200" u="none">
                  <a:solidFill>
                    <a:srgbClr val="FFFFFF"/>
                  </a:solidFill>
                  <a:latin typeface="Trebuchet MS" panose="020B0603020202020204" pitchFamily="34" charset="0"/>
                </a:rPr>
                <a:t>É</a:t>
              </a:r>
              <a:endParaRPr lang="pt-PT" altLang="pt-PT"/>
            </a:p>
          </p:txBody>
        </p:sp>
        <p:sp>
          <p:nvSpPr>
            <p:cNvPr id="23789" name="Rectangle 2433"/>
            <p:cNvSpPr>
              <a:spLocks noChangeArrowheads="1"/>
            </p:cNvSpPr>
            <p:nvPr/>
          </p:nvSpPr>
          <p:spPr bwMode="auto">
            <a:xfrm>
              <a:off x="1392" y="739"/>
              <a:ext cx="2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200" u="none">
                  <a:solidFill>
                    <a:srgbClr val="FFFFFF"/>
                  </a:solidFill>
                  <a:latin typeface="Trebuchet MS" panose="020B0603020202020204" pitchFamily="34" charset="0"/>
                </a:rPr>
                <a:t>RIO X</a:t>
              </a:r>
              <a:endParaRPr lang="pt-PT" altLang="pt-PT"/>
            </a:p>
          </p:txBody>
        </p:sp>
        <p:sp>
          <p:nvSpPr>
            <p:cNvPr id="23790" name="Rectangle 2434"/>
            <p:cNvSpPr>
              <a:spLocks noChangeArrowheads="1"/>
            </p:cNvSpPr>
            <p:nvPr/>
          </p:nvSpPr>
          <p:spPr bwMode="auto">
            <a:xfrm>
              <a:off x="796" y="979"/>
              <a:ext cx="87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000" u="none">
                  <a:solidFill>
                    <a:srgbClr val="FFFFFF"/>
                  </a:solidFill>
                  <a:latin typeface="Trebuchet MS" panose="020B0603020202020204" pitchFamily="34" charset="0"/>
                </a:rPr>
                <a:t>MEMBROS DO GOVERNO</a:t>
              </a:r>
              <a:endParaRPr lang="pt-PT" altLang="pt-PT"/>
            </a:p>
          </p:txBody>
        </p:sp>
        <p:sp>
          <p:nvSpPr>
            <p:cNvPr id="23791" name="Rectangle 2435"/>
            <p:cNvSpPr>
              <a:spLocks noChangeArrowheads="1"/>
            </p:cNvSpPr>
            <p:nvPr/>
          </p:nvSpPr>
          <p:spPr bwMode="auto">
            <a:xfrm>
              <a:off x="620" y="1512"/>
              <a:ext cx="7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A1</a:t>
              </a:r>
              <a:endParaRPr lang="pt-PT" altLang="pt-PT"/>
            </a:p>
          </p:txBody>
        </p:sp>
        <p:sp>
          <p:nvSpPr>
            <p:cNvPr id="23792" name="Rectangle 2436"/>
            <p:cNvSpPr>
              <a:spLocks noChangeArrowheads="1"/>
            </p:cNvSpPr>
            <p:nvPr/>
          </p:nvSpPr>
          <p:spPr bwMode="auto">
            <a:xfrm>
              <a:off x="620" y="1606"/>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a:t>
              </a:r>
              <a:endParaRPr lang="pt-PT" altLang="pt-PT"/>
            </a:p>
          </p:txBody>
        </p:sp>
        <p:sp>
          <p:nvSpPr>
            <p:cNvPr id="23793" name="Rectangle 2437"/>
            <p:cNvSpPr>
              <a:spLocks noChangeArrowheads="1"/>
            </p:cNvSpPr>
            <p:nvPr/>
          </p:nvSpPr>
          <p:spPr bwMode="auto">
            <a:xfrm>
              <a:off x="776" y="1606"/>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3794" name="Rectangle 2438"/>
            <p:cNvSpPr>
              <a:spLocks noChangeArrowheads="1"/>
            </p:cNvSpPr>
            <p:nvPr/>
          </p:nvSpPr>
          <p:spPr bwMode="auto">
            <a:xfrm>
              <a:off x="815" y="1606"/>
              <a:ext cx="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a:t>
              </a:r>
              <a:endParaRPr lang="pt-PT" altLang="pt-PT"/>
            </a:p>
          </p:txBody>
        </p:sp>
        <p:sp>
          <p:nvSpPr>
            <p:cNvPr id="23795" name="Rectangle 2439"/>
            <p:cNvSpPr>
              <a:spLocks noChangeArrowheads="1"/>
            </p:cNvSpPr>
            <p:nvPr/>
          </p:nvSpPr>
          <p:spPr bwMode="auto">
            <a:xfrm>
              <a:off x="620" y="1699"/>
              <a:ext cx="3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de suporte)</a:t>
              </a:r>
              <a:endParaRPr lang="pt-PT" altLang="pt-PT"/>
            </a:p>
          </p:txBody>
        </p:sp>
        <p:sp>
          <p:nvSpPr>
            <p:cNvPr id="23796" name="Rectangle 2440"/>
            <p:cNvSpPr>
              <a:spLocks noChangeArrowheads="1"/>
            </p:cNvSpPr>
            <p:nvPr/>
          </p:nvSpPr>
          <p:spPr bwMode="auto">
            <a:xfrm>
              <a:off x="620" y="2207"/>
              <a:ext cx="7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A2</a:t>
              </a:r>
              <a:endParaRPr lang="pt-PT" altLang="pt-PT"/>
            </a:p>
          </p:txBody>
        </p:sp>
        <p:sp>
          <p:nvSpPr>
            <p:cNvPr id="23797" name="Rectangle 2441"/>
            <p:cNvSpPr>
              <a:spLocks noChangeArrowheads="1"/>
            </p:cNvSpPr>
            <p:nvPr/>
          </p:nvSpPr>
          <p:spPr bwMode="auto">
            <a:xfrm>
              <a:off x="620" y="2300"/>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a:t>
              </a:r>
              <a:endParaRPr lang="pt-PT" altLang="pt-PT"/>
            </a:p>
          </p:txBody>
        </p:sp>
        <p:sp>
          <p:nvSpPr>
            <p:cNvPr id="23798" name="Rectangle 2442"/>
            <p:cNvSpPr>
              <a:spLocks noChangeArrowheads="1"/>
            </p:cNvSpPr>
            <p:nvPr/>
          </p:nvSpPr>
          <p:spPr bwMode="auto">
            <a:xfrm>
              <a:off x="776" y="230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3799" name="Rectangle 2443"/>
            <p:cNvSpPr>
              <a:spLocks noChangeArrowheads="1"/>
            </p:cNvSpPr>
            <p:nvPr/>
          </p:nvSpPr>
          <p:spPr bwMode="auto">
            <a:xfrm>
              <a:off x="815" y="2300"/>
              <a:ext cx="9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ões</a:t>
              </a:r>
              <a:endParaRPr lang="pt-PT" altLang="pt-PT"/>
            </a:p>
          </p:txBody>
        </p:sp>
        <p:sp>
          <p:nvSpPr>
            <p:cNvPr id="23800" name="Rectangle 2444"/>
            <p:cNvSpPr>
              <a:spLocks noChangeArrowheads="1"/>
            </p:cNvSpPr>
            <p:nvPr/>
          </p:nvSpPr>
          <p:spPr bwMode="auto">
            <a:xfrm>
              <a:off x="620" y="2394"/>
              <a:ext cx="3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de suporte)</a:t>
              </a:r>
              <a:endParaRPr lang="pt-PT" altLang="pt-PT"/>
            </a:p>
          </p:txBody>
        </p:sp>
        <p:sp>
          <p:nvSpPr>
            <p:cNvPr id="23801" name="Rectangle 2445"/>
            <p:cNvSpPr>
              <a:spLocks noChangeArrowheads="1"/>
            </p:cNvSpPr>
            <p:nvPr/>
          </p:nvSpPr>
          <p:spPr bwMode="auto">
            <a:xfrm>
              <a:off x="1657" y="2254"/>
              <a:ext cx="8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 ou estruturas respons</a:t>
              </a:r>
              <a:endParaRPr lang="pt-PT" altLang="pt-PT"/>
            </a:p>
          </p:txBody>
        </p:sp>
        <p:sp>
          <p:nvSpPr>
            <p:cNvPr id="23802" name="Rectangle 2446"/>
            <p:cNvSpPr>
              <a:spLocks noChangeArrowheads="1"/>
            </p:cNvSpPr>
            <p:nvPr/>
          </p:nvSpPr>
          <p:spPr bwMode="auto">
            <a:xfrm>
              <a:off x="2762" y="2254"/>
              <a:ext cx="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á</a:t>
              </a:r>
              <a:endParaRPr lang="pt-PT" altLang="pt-PT"/>
            </a:p>
          </p:txBody>
        </p:sp>
        <p:sp>
          <p:nvSpPr>
            <p:cNvPr id="23803" name="Rectangle 2447"/>
            <p:cNvSpPr>
              <a:spLocks noChangeArrowheads="1"/>
            </p:cNvSpPr>
            <p:nvPr/>
          </p:nvSpPr>
          <p:spPr bwMode="auto">
            <a:xfrm>
              <a:off x="2803" y="2254"/>
              <a:ext cx="11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veis</a:t>
              </a:r>
              <a:endParaRPr lang="pt-PT" altLang="pt-PT"/>
            </a:p>
          </p:txBody>
        </p:sp>
        <p:sp>
          <p:nvSpPr>
            <p:cNvPr id="23804" name="Rectangle 2448"/>
            <p:cNvSpPr>
              <a:spLocks noChangeArrowheads="1"/>
            </p:cNvSpPr>
            <p:nvPr/>
          </p:nvSpPr>
          <p:spPr bwMode="auto">
            <a:xfrm>
              <a:off x="1795" y="2347"/>
              <a:ext cx="40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por outras fun</a:t>
              </a:r>
              <a:endParaRPr lang="pt-PT" altLang="pt-PT"/>
            </a:p>
          </p:txBody>
        </p:sp>
        <p:sp>
          <p:nvSpPr>
            <p:cNvPr id="23805" name="Rectangle 2449"/>
            <p:cNvSpPr>
              <a:spLocks noChangeArrowheads="1"/>
            </p:cNvSpPr>
            <p:nvPr/>
          </p:nvSpPr>
          <p:spPr bwMode="auto">
            <a:xfrm>
              <a:off x="2293" y="2347"/>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3806" name="Rectangle 2450"/>
            <p:cNvSpPr>
              <a:spLocks noChangeArrowheads="1"/>
            </p:cNvSpPr>
            <p:nvPr/>
          </p:nvSpPr>
          <p:spPr bwMode="auto">
            <a:xfrm>
              <a:off x="2332" y="2347"/>
              <a:ext cx="39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ão de suporte</a:t>
              </a:r>
              <a:endParaRPr lang="pt-PT" altLang="pt-PT"/>
            </a:p>
          </p:txBody>
        </p:sp>
        <p:sp>
          <p:nvSpPr>
            <p:cNvPr id="23807" name="Rectangle 2451"/>
            <p:cNvSpPr>
              <a:spLocks noChangeArrowheads="1"/>
            </p:cNvSpPr>
            <p:nvPr/>
          </p:nvSpPr>
          <p:spPr bwMode="auto">
            <a:xfrm>
              <a:off x="620" y="3046"/>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B</a:t>
              </a:r>
              <a:endParaRPr lang="pt-PT" altLang="pt-PT"/>
            </a:p>
          </p:txBody>
        </p:sp>
        <p:sp>
          <p:nvSpPr>
            <p:cNvPr id="23808" name="Rectangle 2452"/>
            <p:cNvSpPr>
              <a:spLocks noChangeArrowheads="1"/>
            </p:cNvSpPr>
            <p:nvPr/>
          </p:nvSpPr>
          <p:spPr bwMode="auto">
            <a:xfrm>
              <a:off x="620" y="3139"/>
              <a:ext cx="2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(Missões</a:t>
              </a:r>
              <a:endParaRPr lang="pt-PT" altLang="pt-PT"/>
            </a:p>
          </p:txBody>
        </p:sp>
        <p:sp>
          <p:nvSpPr>
            <p:cNvPr id="23809" name="Rectangle 2453"/>
            <p:cNvSpPr>
              <a:spLocks noChangeArrowheads="1"/>
            </p:cNvSpPr>
            <p:nvPr/>
          </p:nvSpPr>
          <p:spPr bwMode="auto">
            <a:xfrm>
              <a:off x="620" y="3231"/>
              <a:ext cx="15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 Fun</a:t>
              </a:r>
              <a:endParaRPr lang="pt-PT" altLang="pt-PT"/>
            </a:p>
          </p:txBody>
        </p:sp>
        <p:sp>
          <p:nvSpPr>
            <p:cNvPr id="23810" name="Rectangle 2454"/>
            <p:cNvSpPr>
              <a:spLocks noChangeArrowheads="1"/>
            </p:cNvSpPr>
            <p:nvPr/>
          </p:nvSpPr>
          <p:spPr bwMode="auto">
            <a:xfrm>
              <a:off x="813" y="3231"/>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3811" name="Rectangle 2455"/>
            <p:cNvSpPr>
              <a:spLocks noChangeArrowheads="1"/>
            </p:cNvSpPr>
            <p:nvPr/>
          </p:nvSpPr>
          <p:spPr bwMode="auto">
            <a:xfrm>
              <a:off x="852" y="3231"/>
              <a:ext cx="11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ões </a:t>
              </a:r>
              <a:endParaRPr lang="pt-PT" altLang="pt-PT"/>
            </a:p>
          </p:txBody>
        </p:sp>
        <p:sp>
          <p:nvSpPr>
            <p:cNvPr id="23812" name="Rectangle 2456"/>
            <p:cNvSpPr>
              <a:spLocks noChangeArrowheads="1"/>
            </p:cNvSpPr>
            <p:nvPr/>
          </p:nvSpPr>
          <p:spPr bwMode="auto">
            <a:xfrm>
              <a:off x="620" y="3325"/>
              <a:ext cx="39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Operacionais)</a:t>
              </a:r>
              <a:endParaRPr lang="pt-PT" altLang="pt-PT"/>
            </a:p>
          </p:txBody>
        </p:sp>
        <p:sp>
          <p:nvSpPr>
            <p:cNvPr id="23813" name="Rectangle 2457"/>
            <p:cNvSpPr>
              <a:spLocks noChangeArrowheads="1"/>
            </p:cNvSpPr>
            <p:nvPr/>
          </p:nvSpPr>
          <p:spPr bwMode="auto">
            <a:xfrm>
              <a:off x="1514" y="3245"/>
              <a:ext cx="2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a:t>
              </a:r>
              <a:endParaRPr lang="pt-PT" altLang="pt-PT"/>
            </a:p>
          </p:txBody>
        </p:sp>
        <p:sp>
          <p:nvSpPr>
            <p:cNvPr id="23814" name="Rectangle 2458"/>
            <p:cNvSpPr>
              <a:spLocks noChangeArrowheads="1"/>
            </p:cNvSpPr>
            <p:nvPr/>
          </p:nvSpPr>
          <p:spPr bwMode="auto">
            <a:xfrm>
              <a:off x="1567" y="3338"/>
              <a:ext cx="1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para a</a:t>
              </a:r>
              <a:endParaRPr lang="pt-PT" altLang="pt-PT"/>
            </a:p>
          </p:txBody>
        </p:sp>
        <p:sp>
          <p:nvSpPr>
            <p:cNvPr id="23815" name="Rectangle 2459"/>
            <p:cNvSpPr>
              <a:spLocks noChangeArrowheads="1"/>
            </p:cNvSpPr>
            <p:nvPr/>
          </p:nvSpPr>
          <p:spPr bwMode="auto">
            <a:xfrm>
              <a:off x="1564" y="3432"/>
              <a:ext cx="1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Missão</a:t>
              </a:r>
              <a:endParaRPr lang="pt-PT" altLang="pt-PT"/>
            </a:p>
          </p:txBody>
        </p:sp>
        <p:sp>
          <p:nvSpPr>
            <p:cNvPr id="23816" name="Rectangle 2460"/>
            <p:cNvSpPr>
              <a:spLocks noChangeArrowheads="1"/>
            </p:cNvSpPr>
            <p:nvPr/>
          </p:nvSpPr>
          <p:spPr bwMode="auto">
            <a:xfrm>
              <a:off x="1657" y="3524"/>
              <a:ext cx="4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A</a:t>
              </a:r>
              <a:endParaRPr lang="pt-PT" altLang="pt-PT"/>
            </a:p>
          </p:txBody>
        </p:sp>
        <p:sp>
          <p:nvSpPr>
            <p:cNvPr id="23817" name="Rectangle 2461"/>
            <p:cNvSpPr>
              <a:spLocks noChangeArrowheads="1"/>
            </p:cNvSpPr>
            <p:nvPr/>
          </p:nvSpPr>
          <p:spPr bwMode="auto">
            <a:xfrm>
              <a:off x="2168" y="3245"/>
              <a:ext cx="2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Estrutura</a:t>
              </a:r>
              <a:endParaRPr lang="pt-PT" altLang="pt-PT"/>
            </a:p>
          </p:txBody>
        </p:sp>
        <p:sp>
          <p:nvSpPr>
            <p:cNvPr id="23818" name="Rectangle 2462"/>
            <p:cNvSpPr>
              <a:spLocks noChangeArrowheads="1"/>
            </p:cNvSpPr>
            <p:nvPr/>
          </p:nvSpPr>
          <p:spPr bwMode="auto">
            <a:xfrm>
              <a:off x="2221" y="3338"/>
              <a:ext cx="18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para a</a:t>
              </a:r>
              <a:endParaRPr lang="pt-PT" altLang="pt-PT"/>
            </a:p>
          </p:txBody>
        </p:sp>
        <p:sp>
          <p:nvSpPr>
            <p:cNvPr id="23819" name="Rectangle 2463"/>
            <p:cNvSpPr>
              <a:spLocks noChangeArrowheads="1"/>
            </p:cNvSpPr>
            <p:nvPr/>
          </p:nvSpPr>
          <p:spPr bwMode="auto">
            <a:xfrm>
              <a:off x="2218" y="3432"/>
              <a:ext cx="1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Missão</a:t>
              </a:r>
              <a:endParaRPr lang="pt-PT" altLang="pt-PT"/>
            </a:p>
          </p:txBody>
        </p:sp>
        <p:sp>
          <p:nvSpPr>
            <p:cNvPr id="23820" name="Rectangle 2464"/>
            <p:cNvSpPr>
              <a:spLocks noChangeArrowheads="1"/>
            </p:cNvSpPr>
            <p:nvPr/>
          </p:nvSpPr>
          <p:spPr bwMode="auto">
            <a:xfrm>
              <a:off x="2312" y="3524"/>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B</a:t>
              </a:r>
              <a:endParaRPr lang="pt-PT" altLang="pt-PT"/>
            </a:p>
          </p:txBody>
        </p:sp>
        <p:sp>
          <p:nvSpPr>
            <p:cNvPr id="23821" name="Line 2465"/>
            <p:cNvSpPr>
              <a:spLocks noChangeShapeType="1"/>
            </p:cNvSpPr>
            <p:nvPr/>
          </p:nvSpPr>
          <p:spPr bwMode="auto">
            <a:xfrm>
              <a:off x="735" y="1355"/>
              <a:ext cx="5"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22" name="Rectangle 2466"/>
            <p:cNvSpPr>
              <a:spLocks noChangeArrowheads="1"/>
            </p:cNvSpPr>
            <p:nvPr/>
          </p:nvSpPr>
          <p:spPr bwMode="auto">
            <a:xfrm>
              <a:off x="735" y="1355"/>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23" name="Line 2467"/>
            <p:cNvSpPr>
              <a:spLocks noChangeShapeType="1"/>
            </p:cNvSpPr>
            <p:nvPr/>
          </p:nvSpPr>
          <p:spPr bwMode="auto">
            <a:xfrm>
              <a:off x="747" y="1355"/>
              <a:ext cx="23"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24" name="Rectangle 2468"/>
            <p:cNvSpPr>
              <a:spLocks noChangeArrowheads="1"/>
            </p:cNvSpPr>
            <p:nvPr/>
          </p:nvSpPr>
          <p:spPr bwMode="auto">
            <a:xfrm>
              <a:off x="747" y="1355"/>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25" name="Line 2469"/>
            <p:cNvSpPr>
              <a:spLocks noChangeShapeType="1"/>
            </p:cNvSpPr>
            <p:nvPr/>
          </p:nvSpPr>
          <p:spPr bwMode="auto">
            <a:xfrm>
              <a:off x="779"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26" name="Rectangle 2470"/>
            <p:cNvSpPr>
              <a:spLocks noChangeArrowheads="1"/>
            </p:cNvSpPr>
            <p:nvPr/>
          </p:nvSpPr>
          <p:spPr bwMode="auto">
            <a:xfrm>
              <a:off x="779"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27" name="Line 2471"/>
            <p:cNvSpPr>
              <a:spLocks noChangeShapeType="1"/>
            </p:cNvSpPr>
            <p:nvPr/>
          </p:nvSpPr>
          <p:spPr bwMode="auto">
            <a:xfrm>
              <a:off x="811"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28" name="Rectangle 2472"/>
            <p:cNvSpPr>
              <a:spLocks noChangeArrowheads="1"/>
            </p:cNvSpPr>
            <p:nvPr/>
          </p:nvSpPr>
          <p:spPr bwMode="auto">
            <a:xfrm>
              <a:off x="811"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29" name="Line 2473"/>
            <p:cNvSpPr>
              <a:spLocks noChangeShapeType="1"/>
            </p:cNvSpPr>
            <p:nvPr/>
          </p:nvSpPr>
          <p:spPr bwMode="auto">
            <a:xfrm>
              <a:off x="843"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30" name="Rectangle 2474"/>
            <p:cNvSpPr>
              <a:spLocks noChangeArrowheads="1"/>
            </p:cNvSpPr>
            <p:nvPr/>
          </p:nvSpPr>
          <p:spPr bwMode="auto">
            <a:xfrm>
              <a:off x="843"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31" name="Line 2475"/>
            <p:cNvSpPr>
              <a:spLocks noChangeShapeType="1"/>
            </p:cNvSpPr>
            <p:nvPr/>
          </p:nvSpPr>
          <p:spPr bwMode="auto">
            <a:xfrm>
              <a:off x="874" y="1355"/>
              <a:ext cx="23"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32" name="Rectangle 2476"/>
            <p:cNvSpPr>
              <a:spLocks noChangeArrowheads="1"/>
            </p:cNvSpPr>
            <p:nvPr/>
          </p:nvSpPr>
          <p:spPr bwMode="auto">
            <a:xfrm>
              <a:off x="874" y="1355"/>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33" name="Line 2477"/>
            <p:cNvSpPr>
              <a:spLocks noChangeShapeType="1"/>
            </p:cNvSpPr>
            <p:nvPr/>
          </p:nvSpPr>
          <p:spPr bwMode="auto">
            <a:xfrm>
              <a:off x="906"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34" name="Rectangle 2478"/>
            <p:cNvSpPr>
              <a:spLocks noChangeArrowheads="1"/>
            </p:cNvSpPr>
            <p:nvPr/>
          </p:nvSpPr>
          <p:spPr bwMode="auto">
            <a:xfrm>
              <a:off x="906"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35" name="Line 2479"/>
            <p:cNvSpPr>
              <a:spLocks noChangeShapeType="1"/>
            </p:cNvSpPr>
            <p:nvPr/>
          </p:nvSpPr>
          <p:spPr bwMode="auto">
            <a:xfrm>
              <a:off x="938"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36" name="Rectangle 2480"/>
            <p:cNvSpPr>
              <a:spLocks noChangeArrowheads="1"/>
            </p:cNvSpPr>
            <p:nvPr/>
          </p:nvSpPr>
          <p:spPr bwMode="auto">
            <a:xfrm>
              <a:off x="938"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37" name="Line 2481"/>
            <p:cNvSpPr>
              <a:spLocks noChangeShapeType="1"/>
            </p:cNvSpPr>
            <p:nvPr/>
          </p:nvSpPr>
          <p:spPr bwMode="auto">
            <a:xfrm>
              <a:off x="970"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38" name="Rectangle 2482"/>
            <p:cNvSpPr>
              <a:spLocks noChangeArrowheads="1"/>
            </p:cNvSpPr>
            <p:nvPr/>
          </p:nvSpPr>
          <p:spPr bwMode="auto">
            <a:xfrm>
              <a:off x="970"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39" name="Line 2483"/>
            <p:cNvSpPr>
              <a:spLocks noChangeShapeType="1"/>
            </p:cNvSpPr>
            <p:nvPr/>
          </p:nvSpPr>
          <p:spPr bwMode="auto">
            <a:xfrm>
              <a:off x="1001" y="1355"/>
              <a:ext cx="25"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40" name="Rectangle 2484"/>
            <p:cNvSpPr>
              <a:spLocks noChangeArrowheads="1"/>
            </p:cNvSpPr>
            <p:nvPr/>
          </p:nvSpPr>
          <p:spPr bwMode="auto">
            <a:xfrm>
              <a:off x="1001" y="1355"/>
              <a:ext cx="2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41" name="Line 2485"/>
            <p:cNvSpPr>
              <a:spLocks noChangeShapeType="1"/>
            </p:cNvSpPr>
            <p:nvPr/>
          </p:nvSpPr>
          <p:spPr bwMode="auto">
            <a:xfrm>
              <a:off x="1033"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42" name="Rectangle 2486"/>
            <p:cNvSpPr>
              <a:spLocks noChangeArrowheads="1"/>
            </p:cNvSpPr>
            <p:nvPr/>
          </p:nvSpPr>
          <p:spPr bwMode="auto">
            <a:xfrm>
              <a:off x="1033"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43" name="Line 2487"/>
            <p:cNvSpPr>
              <a:spLocks noChangeShapeType="1"/>
            </p:cNvSpPr>
            <p:nvPr/>
          </p:nvSpPr>
          <p:spPr bwMode="auto">
            <a:xfrm>
              <a:off x="1065"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44" name="Rectangle 2488"/>
            <p:cNvSpPr>
              <a:spLocks noChangeArrowheads="1"/>
            </p:cNvSpPr>
            <p:nvPr/>
          </p:nvSpPr>
          <p:spPr bwMode="auto">
            <a:xfrm>
              <a:off x="1065"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45" name="Line 2489"/>
            <p:cNvSpPr>
              <a:spLocks noChangeShapeType="1"/>
            </p:cNvSpPr>
            <p:nvPr/>
          </p:nvSpPr>
          <p:spPr bwMode="auto">
            <a:xfrm>
              <a:off x="1097"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46" name="Rectangle 2490"/>
            <p:cNvSpPr>
              <a:spLocks noChangeArrowheads="1"/>
            </p:cNvSpPr>
            <p:nvPr/>
          </p:nvSpPr>
          <p:spPr bwMode="auto">
            <a:xfrm>
              <a:off x="1097"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47" name="Line 2491"/>
            <p:cNvSpPr>
              <a:spLocks noChangeShapeType="1"/>
            </p:cNvSpPr>
            <p:nvPr/>
          </p:nvSpPr>
          <p:spPr bwMode="auto">
            <a:xfrm>
              <a:off x="1129"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48" name="Rectangle 2492"/>
            <p:cNvSpPr>
              <a:spLocks noChangeArrowheads="1"/>
            </p:cNvSpPr>
            <p:nvPr/>
          </p:nvSpPr>
          <p:spPr bwMode="auto">
            <a:xfrm>
              <a:off x="1129"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49" name="Line 2493"/>
            <p:cNvSpPr>
              <a:spLocks noChangeShapeType="1"/>
            </p:cNvSpPr>
            <p:nvPr/>
          </p:nvSpPr>
          <p:spPr bwMode="auto">
            <a:xfrm>
              <a:off x="1160"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50" name="Rectangle 2494"/>
            <p:cNvSpPr>
              <a:spLocks noChangeArrowheads="1"/>
            </p:cNvSpPr>
            <p:nvPr/>
          </p:nvSpPr>
          <p:spPr bwMode="auto">
            <a:xfrm>
              <a:off x="1160"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51" name="Line 2495"/>
            <p:cNvSpPr>
              <a:spLocks noChangeShapeType="1"/>
            </p:cNvSpPr>
            <p:nvPr/>
          </p:nvSpPr>
          <p:spPr bwMode="auto">
            <a:xfrm>
              <a:off x="1192"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52" name="Rectangle 2496"/>
            <p:cNvSpPr>
              <a:spLocks noChangeArrowheads="1"/>
            </p:cNvSpPr>
            <p:nvPr/>
          </p:nvSpPr>
          <p:spPr bwMode="auto">
            <a:xfrm>
              <a:off x="1192"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53" name="Line 2497"/>
            <p:cNvSpPr>
              <a:spLocks noChangeShapeType="1"/>
            </p:cNvSpPr>
            <p:nvPr/>
          </p:nvSpPr>
          <p:spPr bwMode="auto">
            <a:xfrm>
              <a:off x="1224"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54" name="Rectangle 2498"/>
            <p:cNvSpPr>
              <a:spLocks noChangeArrowheads="1"/>
            </p:cNvSpPr>
            <p:nvPr/>
          </p:nvSpPr>
          <p:spPr bwMode="auto">
            <a:xfrm>
              <a:off x="1224"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55" name="Line 2499"/>
            <p:cNvSpPr>
              <a:spLocks noChangeShapeType="1"/>
            </p:cNvSpPr>
            <p:nvPr/>
          </p:nvSpPr>
          <p:spPr bwMode="auto">
            <a:xfrm>
              <a:off x="1257" y="1355"/>
              <a:ext cx="23"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56" name="Rectangle 2500"/>
            <p:cNvSpPr>
              <a:spLocks noChangeArrowheads="1"/>
            </p:cNvSpPr>
            <p:nvPr/>
          </p:nvSpPr>
          <p:spPr bwMode="auto">
            <a:xfrm>
              <a:off x="1257" y="1355"/>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57" name="Line 2501"/>
            <p:cNvSpPr>
              <a:spLocks noChangeShapeType="1"/>
            </p:cNvSpPr>
            <p:nvPr/>
          </p:nvSpPr>
          <p:spPr bwMode="auto">
            <a:xfrm>
              <a:off x="1287" y="1355"/>
              <a:ext cx="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58" name="Line 2503"/>
            <p:cNvSpPr>
              <a:spLocks noChangeShapeType="1"/>
            </p:cNvSpPr>
            <p:nvPr/>
          </p:nvSpPr>
          <p:spPr bwMode="auto">
            <a:xfrm>
              <a:off x="1423" y="1450"/>
              <a:ext cx="1817"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59" name="Rectangle 2504"/>
            <p:cNvSpPr>
              <a:spLocks noChangeArrowheads="1"/>
            </p:cNvSpPr>
            <p:nvPr/>
          </p:nvSpPr>
          <p:spPr bwMode="auto">
            <a:xfrm>
              <a:off x="1423" y="1450"/>
              <a:ext cx="181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60" name="Line 2505"/>
            <p:cNvSpPr>
              <a:spLocks noChangeShapeType="1"/>
            </p:cNvSpPr>
            <p:nvPr/>
          </p:nvSpPr>
          <p:spPr bwMode="auto">
            <a:xfrm>
              <a:off x="3370" y="1450"/>
              <a:ext cx="522"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61" name="Rectangle 2506"/>
            <p:cNvSpPr>
              <a:spLocks noChangeArrowheads="1"/>
            </p:cNvSpPr>
            <p:nvPr/>
          </p:nvSpPr>
          <p:spPr bwMode="auto">
            <a:xfrm>
              <a:off x="3370" y="1450"/>
              <a:ext cx="5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62" name="Line 2507"/>
            <p:cNvSpPr>
              <a:spLocks noChangeShapeType="1"/>
            </p:cNvSpPr>
            <p:nvPr/>
          </p:nvSpPr>
          <p:spPr bwMode="auto">
            <a:xfrm>
              <a:off x="1423" y="1851"/>
              <a:ext cx="181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63" name="Rectangle 2508"/>
            <p:cNvSpPr>
              <a:spLocks noChangeArrowheads="1"/>
            </p:cNvSpPr>
            <p:nvPr/>
          </p:nvSpPr>
          <p:spPr bwMode="auto">
            <a:xfrm>
              <a:off x="1423" y="1851"/>
              <a:ext cx="181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64" name="Line 2509"/>
            <p:cNvSpPr>
              <a:spLocks noChangeShapeType="1"/>
            </p:cNvSpPr>
            <p:nvPr/>
          </p:nvSpPr>
          <p:spPr bwMode="auto">
            <a:xfrm>
              <a:off x="3370" y="1851"/>
              <a:ext cx="5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65" name="Rectangle 2510"/>
            <p:cNvSpPr>
              <a:spLocks noChangeArrowheads="1"/>
            </p:cNvSpPr>
            <p:nvPr/>
          </p:nvSpPr>
          <p:spPr bwMode="auto">
            <a:xfrm>
              <a:off x="3370" y="1851"/>
              <a:ext cx="5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66" name="Line 2511"/>
            <p:cNvSpPr>
              <a:spLocks noChangeShapeType="1"/>
            </p:cNvSpPr>
            <p:nvPr/>
          </p:nvSpPr>
          <p:spPr bwMode="auto">
            <a:xfrm>
              <a:off x="723" y="1361"/>
              <a:ext cx="1" cy="20"/>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67" name="Rectangle 2512"/>
            <p:cNvSpPr>
              <a:spLocks noChangeArrowheads="1"/>
            </p:cNvSpPr>
            <p:nvPr/>
          </p:nvSpPr>
          <p:spPr bwMode="auto">
            <a:xfrm>
              <a:off x="723" y="1361"/>
              <a:ext cx="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68" name="Line 2513"/>
            <p:cNvSpPr>
              <a:spLocks noChangeShapeType="1"/>
            </p:cNvSpPr>
            <p:nvPr/>
          </p:nvSpPr>
          <p:spPr bwMode="auto">
            <a:xfrm>
              <a:off x="723" y="1387"/>
              <a:ext cx="1" cy="2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69" name="Rectangle 2514"/>
            <p:cNvSpPr>
              <a:spLocks noChangeArrowheads="1"/>
            </p:cNvSpPr>
            <p:nvPr/>
          </p:nvSpPr>
          <p:spPr bwMode="auto">
            <a:xfrm>
              <a:off x="723" y="1387"/>
              <a:ext cx="8"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70" name="Line 2515"/>
            <p:cNvSpPr>
              <a:spLocks noChangeShapeType="1"/>
            </p:cNvSpPr>
            <p:nvPr/>
          </p:nvSpPr>
          <p:spPr bwMode="auto">
            <a:xfrm>
              <a:off x="723" y="1413"/>
              <a:ext cx="1" cy="20"/>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71" name="Rectangle 2516"/>
            <p:cNvSpPr>
              <a:spLocks noChangeArrowheads="1"/>
            </p:cNvSpPr>
            <p:nvPr/>
          </p:nvSpPr>
          <p:spPr bwMode="auto">
            <a:xfrm>
              <a:off x="723" y="1413"/>
              <a:ext cx="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72" name="Line 2517"/>
            <p:cNvSpPr>
              <a:spLocks noChangeShapeType="1"/>
            </p:cNvSpPr>
            <p:nvPr/>
          </p:nvSpPr>
          <p:spPr bwMode="auto">
            <a:xfrm>
              <a:off x="723" y="1440"/>
              <a:ext cx="1" cy="1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73" name="Rectangle 2518"/>
            <p:cNvSpPr>
              <a:spLocks noChangeArrowheads="1"/>
            </p:cNvSpPr>
            <p:nvPr/>
          </p:nvSpPr>
          <p:spPr bwMode="auto">
            <a:xfrm>
              <a:off x="723" y="1440"/>
              <a:ext cx="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74" name="Line 2519"/>
            <p:cNvSpPr>
              <a:spLocks noChangeShapeType="1"/>
            </p:cNvSpPr>
            <p:nvPr/>
          </p:nvSpPr>
          <p:spPr bwMode="auto">
            <a:xfrm>
              <a:off x="735" y="2050"/>
              <a:ext cx="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75" name="Line 2521"/>
            <p:cNvSpPr>
              <a:spLocks noChangeShapeType="1"/>
            </p:cNvSpPr>
            <p:nvPr/>
          </p:nvSpPr>
          <p:spPr bwMode="auto">
            <a:xfrm>
              <a:off x="747" y="2050"/>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76" name="Rectangle 2522"/>
            <p:cNvSpPr>
              <a:spLocks noChangeArrowheads="1"/>
            </p:cNvSpPr>
            <p:nvPr/>
          </p:nvSpPr>
          <p:spPr bwMode="auto">
            <a:xfrm>
              <a:off x="747" y="2050"/>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77" name="Line 2523"/>
            <p:cNvSpPr>
              <a:spLocks noChangeShapeType="1"/>
            </p:cNvSpPr>
            <p:nvPr/>
          </p:nvSpPr>
          <p:spPr bwMode="auto">
            <a:xfrm>
              <a:off x="779"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78" name="Rectangle 2524"/>
            <p:cNvSpPr>
              <a:spLocks noChangeArrowheads="1"/>
            </p:cNvSpPr>
            <p:nvPr/>
          </p:nvSpPr>
          <p:spPr bwMode="auto">
            <a:xfrm>
              <a:off x="779"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79" name="Line 2525"/>
            <p:cNvSpPr>
              <a:spLocks noChangeShapeType="1"/>
            </p:cNvSpPr>
            <p:nvPr/>
          </p:nvSpPr>
          <p:spPr bwMode="auto">
            <a:xfrm>
              <a:off x="811"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80" name="Rectangle 2526"/>
            <p:cNvSpPr>
              <a:spLocks noChangeArrowheads="1"/>
            </p:cNvSpPr>
            <p:nvPr/>
          </p:nvSpPr>
          <p:spPr bwMode="auto">
            <a:xfrm>
              <a:off x="811"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81" name="Line 2527"/>
            <p:cNvSpPr>
              <a:spLocks noChangeShapeType="1"/>
            </p:cNvSpPr>
            <p:nvPr/>
          </p:nvSpPr>
          <p:spPr bwMode="auto">
            <a:xfrm>
              <a:off x="843"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82" name="Rectangle 2528"/>
            <p:cNvSpPr>
              <a:spLocks noChangeArrowheads="1"/>
            </p:cNvSpPr>
            <p:nvPr/>
          </p:nvSpPr>
          <p:spPr bwMode="auto">
            <a:xfrm>
              <a:off x="843"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83" name="Line 2529"/>
            <p:cNvSpPr>
              <a:spLocks noChangeShapeType="1"/>
            </p:cNvSpPr>
            <p:nvPr/>
          </p:nvSpPr>
          <p:spPr bwMode="auto">
            <a:xfrm>
              <a:off x="874" y="2050"/>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84" name="Rectangle 2530"/>
            <p:cNvSpPr>
              <a:spLocks noChangeArrowheads="1"/>
            </p:cNvSpPr>
            <p:nvPr/>
          </p:nvSpPr>
          <p:spPr bwMode="auto">
            <a:xfrm>
              <a:off x="874" y="2050"/>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85" name="Line 2531"/>
            <p:cNvSpPr>
              <a:spLocks noChangeShapeType="1"/>
            </p:cNvSpPr>
            <p:nvPr/>
          </p:nvSpPr>
          <p:spPr bwMode="auto">
            <a:xfrm>
              <a:off x="906"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86" name="Rectangle 2532"/>
            <p:cNvSpPr>
              <a:spLocks noChangeArrowheads="1"/>
            </p:cNvSpPr>
            <p:nvPr/>
          </p:nvSpPr>
          <p:spPr bwMode="auto">
            <a:xfrm>
              <a:off x="906"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87" name="Line 2533"/>
            <p:cNvSpPr>
              <a:spLocks noChangeShapeType="1"/>
            </p:cNvSpPr>
            <p:nvPr/>
          </p:nvSpPr>
          <p:spPr bwMode="auto">
            <a:xfrm>
              <a:off x="938"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88" name="Rectangle 2534"/>
            <p:cNvSpPr>
              <a:spLocks noChangeArrowheads="1"/>
            </p:cNvSpPr>
            <p:nvPr/>
          </p:nvSpPr>
          <p:spPr bwMode="auto">
            <a:xfrm>
              <a:off x="938"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89" name="Line 2535"/>
            <p:cNvSpPr>
              <a:spLocks noChangeShapeType="1"/>
            </p:cNvSpPr>
            <p:nvPr/>
          </p:nvSpPr>
          <p:spPr bwMode="auto">
            <a:xfrm>
              <a:off x="970"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90" name="Rectangle 2536"/>
            <p:cNvSpPr>
              <a:spLocks noChangeArrowheads="1"/>
            </p:cNvSpPr>
            <p:nvPr/>
          </p:nvSpPr>
          <p:spPr bwMode="auto">
            <a:xfrm>
              <a:off x="970"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91" name="Line 2537"/>
            <p:cNvSpPr>
              <a:spLocks noChangeShapeType="1"/>
            </p:cNvSpPr>
            <p:nvPr/>
          </p:nvSpPr>
          <p:spPr bwMode="auto">
            <a:xfrm>
              <a:off x="1001" y="2050"/>
              <a:ext cx="2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92" name="Rectangle 2538"/>
            <p:cNvSpPr>
              <a:spLocks noChangeArrowheads="1"/>
            </p:cNvSpPr>
            <p:nvPr/>
          </p:nvSpPr>
          <p:spPr bwMode="auto">
            <a:xfrm>
              <a:off x="1001" y="2050"/>
              <a:ext cx="2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93" name="Line 2539"/>
            <p:cNvSpPr>
              <a:spLocks noChangeShapeType="1"/>
            </p:cNvSpPr>
            <p:nvPr/>
          </p:nvSpPr>
          <p:spPr bwMode="auto">
            <a:xfrm>
              <a:off x="1033"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94" name="Rectangle 2540"/>
            <p:cNvSpPr>
              <a:spLocks noChangeArrowheads="1"/>
            </p:cNvSpPr>
            <p:nvPr/>
          </p:nvSpPr>
          <p:spPr bwMode="auto">
            <a:xfrm>
              <a:off x="1033"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95" name="Line 2541"/>
            <p:cNvSpPr>
              <a:spLocks noChangeShapeType="1"/>
            </p:cNvSpPr>
            <p:nvPr/>
          </p:nvSpPr>
          <p:spPr bwMode="auto">
            <a:xfrm>
              <a:off x="1065"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96" name="Rectangle 2542"/>
            <p:cNvSpPr>
              <a:spLocks noChangeArrowheads="1"/>
            </p:cNvSpPr>
            <p:nvPr/>
          </p:nvSpPr>
          <p:spPr bwMode="auto">
            <a:xfrm>
              <a:off x="1065"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97" name="Line 2543"/>
            <p:cNvSpPr>
              <a:spLocks noChangeShapeType="1"/>
            </p:cNvSpPr>
            <p:nvPr/>
          </p:nvSpPr>
          <p:spPr bwMode="auto">
            <a:xfrm>
              <a:off x="1097"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898" name="Rectangle 2544"/>
            <p:cNvSpPr>
              <a:spLocks noChangeArrowheads="1"/>
            </p:cNvSpPr>
            <p:nvPr/>
          </p:nvSpPr>
          <p:spPr bwMode="auto">
            <a:xfrm>
              <a:off x="1097"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899" name="Line 2545"/>
            <p:cNvSpPr>
              <a:spLocks noChangeShapeType="1"/>
            </p:cNvSpPr>
            <p:nvPr/>
          </p:nvSpPr>
          <p:spPr bwMode="auto">
            <a:xfrm>
              <a:off x="1129"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00" name="Rectangle 2546"/>
            <p:cNvSpPr>
              <a:spLocks noChangeArrowheads="1"/>
            </p:cNvSpPr>
            <p:nvPr/>
          </p:nvSpPr>
          <p:spPr bwMode="auto">
            <a:xfrm>
              <a:off x="1129"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01" name="Line 2547"/>
            <p:cNvSpPr>
              <a:spLocks noChangeShapeType="1"/>
            </p:cNvSpPr>
            <p:nvPr/>
          </p:nvSpPr>
          <p:spPr bwMode="auto">
            <a:xfrm>
              <a:off x="1160"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02" name="Rectangle 2548"/>
            <p:cNvSpPr>
              <a:spLocks noChangeArrowheads="1"/>
            </p:cNvSpPr>
            <p:nvPr/>
          </p:nvSpPr>
          <p:spPr bwMode="auto">
            <a:xfrm>
              <a:off x="1160"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03" name="Line 2549"/>
            <p:cNvSpPr>
              <a:spLocks noChangeShapeType="1"/>
            </p:cNvSpPr>
            <p:nvPr/>
          </p:nvSpPr>
          <p:spPr bwMode="auto">
            <a:xfrm>
              <a:off x="1192"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04" name="Rectangle 2550"/>
            <p:cNvSpPr>
              <a:spLocks noChangeArrowheads="1"/>
            </p:cNvSpPr>
            <p:nvPr/>
          </p:nvSpPr>
          <p:spPr bwMode="auto">
            <a:xfrm>
              <a:off x="1192"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05" name="Line 2551"/>
            <p:cNvSpPr>
              <a:spLocks noChangeShapeType="1"/>
            </p:cNvSpPr>
            <p:nvPr/>
          </p:nvSpPr>
          <p:spPr bwMode="auto">
            <a:xfrm>
              <a:off x="1224"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06" name="Rectangle 2552"/>
            <p:cNvSpPr>
              <a:spLocks noChangeArrowheads="1"/>
            </p:cNvSpPr>
            <p:nvPr/>
          </p:nvSpPr>
          <p:spPr bwMode="auto">
            <a:xfrm>
              <a:off x="1224"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07" name="Line 2553"/>
            <p:cNvSpPr>
              <a:spLocks noChangeShapeType="1"/>
            </p:cNvSpPr>
            <p:nvPr/>
          </p:nvSpPr>
          <p:spPr bwMode="auto">
            <a:xfrm>
              <a:off x="1257" y="2050"/>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08" name="Rectangle 2554"/>
            <p:cNvSpPr>
              <a:spLocks noChangeArrowheads="1"/>
            </p:cNvSpPr>
            <p:nvPr/>
          </p:nvSpPr>
          <p:spPr bwMode="auto">
            <a:xfrm>
              <a:off x="1257" y="2050"/>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09" name="Line 2555"/>
            <p:cNvSpPr>
              <a:spLocks noChangeShapeType="1"/>
            </p:cNvSpPr>
            <p:nvPr/>
          </p:nvSpPr>
          <p:spPr bwMode="auto">
            <a:xfrm>
              <a:off x="1287" y="2050"/>
              <a:ext cx="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10" name="Line 2557"/>
            <p:cNvSpPr>
              <a:spLocks noChangeShapeType="1"/>
            </p:cNvSpPr>
            <p:nvPr/>
          </p:nvSpPr>
          <p:spPr bwMode="auto">
            <a:xfrm>
              <a:off x="1416" y="1450"/>
              <a:ext cx="1" cy="4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11" name="Rectangle 2558"/>
            <p:cNvSpPr>
              <a:spLocks noChangeArrowheads="1"/>
            </p:cNvSpPr>
            <p:nvPr/>
          </p:nvSpPr>
          <p:spPr bwMode="auto">
            <a:xfrm>
              <a:off x="1416" y="1450"/>
              <a:ext cx="7"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12" name="Line 2559"/>
            <p:cNvSpPr>
              <a:spLocks noChangeShapeType="1"/>
            </p:cNvSpPr>
            <p:nvPr/>
          </p:nvSpPr>
          <p:spPr bwMode="auto">
            <a:xfrm>
              <a:off x="3231" y="1457"/>
              <a:ext cx="2" cy="3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13" name="Rectangle 2560"/>
            <p:cNvSpPr>
              <a:spLocks noChangeArrowheads="1"/>
            </p:cNvSpPr>
            <p:nvPr/>
          </p:nvSpPr>
          <p:spPr bwMode="auto">
            <a:xfrm>
              <a:off x="3231" y="1457"/>
              <a:ext cx="9" cy="3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14" name="Line 2561"/>
            <p:cNvSpPr>
              <a:spLocks noChangeShapeType="1"/>
            </p:cNvSpPr>
            <p:nvPr/>
          </p:nvSpPr>
          <p:spPr bwMode="auto">
            <a:xfrm>
              <a:off x="723" y="2054"/>
              <a:ext cx="1" cy="14"/>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15" name="Rectangle 2562"/>
            <p:cNvSpPr>
              <a:spLocks noChangeArrowheads="1"/>
            </p:cNvSpPr>
            <p:nvPr/>
          </p:nvSpPr>
          <p:spPr bwMode="auto">
            <a:xfrm>
              <a:off x="723" y="2054"/>
              <a:ext cx="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16" name="Line 2563"/>
            <p:cNvSpPr>
              <a:spLocks noChangeShapeType="1"/>
            </p:cNvSpPr>
            <p:nvPr/>
          </p:nvSpPr>
          <p:spPr bwMode="auto">
            <a:xfrm>
              <a:off x="723" y="2074"/>
              <a:ext cx="1" cy="20"/>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17" name="Rectangle 2564"/>
            <p:cNvSpPr>
              <a:spLocks noChangeArrowheads="1"/>
            </p:cNvSpPr>
            <p:nvPr/>
          </p:nvSpPr>
          <p:spPr bwMode="auto">
            <a:xfrm>
              <a:off x="723" y="2074"/>
              <a:ext cx="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18" name="Line 2565"/>
            <p:cNvSpPr>
              <a:spLocks noChangeShapeType="1"/>
            </p:cNvSpPr>
            <p:nvPr/>
          </p:nvSpPr>
          <p:spPr bwMode="auto">
            <a:xfrm>
              <a:off x="723" y="2100"/>
              <a:ext cx="1" cy="2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19" name="Rectangle 2566"/>
            <p:cNvSpPr>
              <a:spLocks noChangeArrowheads="1"/>
            </p:cNvSpPr>
            <p:nvPr/>
          </p:nvSpPr>
          <p:spPr bwMode="auto">
            <a:xfrm>
              <a:off x="723" y="2100"/>
              <a:ext cx="8"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20" name="Line 2567"/>
            <p:cNvSpPr>
              <a:spLocks noChangeShapeType="1"/>
            </p:cNvSpPr>
            <p:nvPr/>
          </p:nvSpPr>
          <p:spPr bwMode="auto">
            <a:xfrm>
              <a:off x="723" y="2127"/>
              <a:ext cx="1" cy="1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21" name="Rectangle 2568"/>
            <p:cNvSpPr>
              <a:spLocks noChangeArrowheads="1"/>
            </p:cNvSpPr>
            <p:nvPr/>
          </p:nvSpPr>
          <p:spPr bwMode="auto">
            <a:xfrm>
              <a:off x="723" y="2127"/>
              <a:ext cx="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22" name="Line 2569"/>
            <p:cNvSpPr>
              <a:spLocks noChangeShapeType="1"/>
            </p:cNvSpPr>
            <p:nvPr/>
          </p:nvSpPr>
          <p:spPr bwMode="auto">
            <a:xfrm>
              <a:off x="736" y="2934"/>
              <a:ext cx="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23" name="Line 2571"/>
            <p:cNvSpPr>
              <a:spLocks noChangeShapeType="1"/>
            </p:cNvSpPr>
            <p:nvPr/>
          </p:nvSpPr>
          <p:spPr bwMode="auto">
            <a:xfrm>
              <a:off x="747" y="2934"/>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24" name="Rectangle 2572"/>
            <p:cNvSpPr>
              <a:spLocks noChangeArrowheads="1"/>
            </p:cNvSpPr>
            <p:nvPr/>
          </p:nvSpPr>
          <p:spPr bwMode="auto">
            <a:xfrm>
              <a:off x="747" y="2934"/>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25" name="Line 2573"/>
            <p:cNvSpPr>
              <a:spLocks noChangeShapeType="1"/>
            </p:cNvSpPr>
            <p:nvPr/>
          </p:nvSpPr>
          <p:spPr bwMode="auto">
            <a:xfrm>
              <a:off x="779"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26" name="Rectangle 2574"/>
            <p:cNvSpPr>
              <a:spLocks noChangeArrowheads="1"/>
            </p:cNvSpPr>
            <p:nvPr/>
          </p:nvSpPr>
          <p:spPr bwMode="auto">
            <a:xfrm>
              <a:off x="779"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27" name="Line 2575"/>
            <p:cNvSpPr>
              <a:spLocks noChangeShapeType="1"/>
            </p:cNvSpPr>
            <p:nvPr/>
          </p:nvSpPr>
          <p:spPr bwMode="auto">
            <a:xfrm>
              <a:off x="811"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28" name="Rectangle 2576"/>
            <p:cNvSpPr>
              <a:spLocks noChangeArrowheads="1"/>
            </p:cNvSpPr>
            <p:nvPr/>
          </p:nvSpPr>
          <p:spPr bwMode="auto">
            <a:xfrm>
              <a:off x="811"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29" name="Line 2577"/>
            <p:cNvSpPr>
              <a:spLocks noChangeShapeType="1"/>
            </p:cNvSpPr>
            <p:nvPr/>
          </p:nvSpPr>
          <p:spPr bwMode="auto">
            <a:xfrm>
              <a:off x="843"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30" name="Rectangle 2578"/>
            <p:cNvSpPr>
              <a:spLocks noChangeArrowheads="1"/>
            </p:cNvSpPr>
            <p:nvPr/>
          </p:nvSpPr>
          <p:spPr bwMode="auto">
            <a:xfrm>
              <a:off x="843"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31" name="Line 2579"/>
            <p:cNvSpPr>
              <a:spLocks noChangeShapeType="1"/>
            </p:cNvSpPr>
            <p:nvPr/>
          </p:nvSpPr>
          <p:spPr bwMode="auto">
            <a:xfrm>
              <a:off x="874" y="2934"/>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32" name="Rectangle 2580"/>
            <p:cNvSpPr>
              <a:spLocks noChangeArrowheads="1"/>
            </p:cNvSpPr>
            <p:nvPr/>
          </p:nvSpPr>
          <p:spPr bwMode="auto">
            <a:xfrm>
              <a:off x="874" y="2934"/>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33" name="Line 2581"/>
            <p:cNvSpPr>
              <a:spLocks noChangeShapeType="1"/>
            </p:cNvSpPr>
            <p:nvPr/>
          </p:nvSpPr>
          <p:spPr bwMode="auto">
            <a:xfrm>
              <a:off x="906"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34" name="Rectangle 2582"/>
            <p:cNvSpPr>
              <a:spLocks noChangeArrowheads="1"/>
            </p:cNvSpPr>
            <p:nvPr/>
          </p:nvSpPr>
          <p:spPr bwMode="auto">
            <a:xfrm>
              <a:off x="906"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35" name="Line 2583"/>
            <p:cNvSpPr>
              <a:spLocks noChangeShapeType="1"/>
            </p:cNvSpPr>
            <p:nvPr/>
          </p:nvSpPr>
          <p:spPr bwMode="auto">
            <a:xfrm>
              <a:off x="938"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3936" name="Rectangle 2584"/>
            <p:cNvSpPr>
              <a:spLocks noChangeArrowheads="1"/>
            </p:cNvSpPr>
            <p:nvPr/>
          </p:nvSpPr>
          <p:spPr bwMode="auto">
            <a:xfrm>
              <a:off x="938"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37" name="Rectangle 2585"/>
            <p:cNvSpPr>
              <a:spLocks noChangeArrowheads="1"/>
            </p:cNvSpPr>
            <p:nvPr/>
          </p:nvSpPr>
          <p:spPr bwMode="auto">
            <a:xfrm>
              <a:off x="612" y="663"/>
              <a:ext cx="1471"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38" name="Rectangle 2586"/>
            <p:cNvSpPr>
              <a:spLocks noChangeArrowheads="1"/>
            </p:cNvSpPr>
            <p:nvPr/>
          </p:nvSpPr>
          <p:spPr bwMode="auto">
            <a:xfrm>
              <a:off x="603" y="1454"/>
              <a:ext cx="568" cy="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39" name="Rectangle 2587"/>
            <p:cNvSpPr>
              <a:spLocks noChangeArrowheads="1"/>
            </p:cNvSpPr>
            <p:nvPr/>
          </p:nvSpPr>
          <p:spPr bwMode="auto">
            <a:xfrm>
              <a:off x="1429" y="1434"/>
              <a:ext cx="1817" cy="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40" name="Rectangle 2588"/>
            <p:cNvSpPr>
              <a:spLocks noChangeArrowheads="1"/>
            </p:cNvSpPr>
            <p:nvPr/>
          </p:nvSpPr>
          <p:spPr bwMode="auto">
            <a:xfrm>
              <a:off x="3334" y="1480"/>
              <a:ext cx="523" cy="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41" name="Rectangle 2589"/>
            <p:cNvSpPr>
              <a:spLocks noChangeArrowheads="1"/>
            </p:cNvSpPr>
            <p:nvPr/>
          </p:nvSpPr>
          <p:spPr bwMode="auto">
            <a:xfrm>
              <a:off x="4019" y="1454"/>
              <a:ext cx="524" cy="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42" name="Rectangle 2590"/>
            <p:cNvSpPr>
              <a:spLocks noChangeArrowheads="1"/>
            </p:cNvSpPr>
            <p:nvPr/>
          </p:nvSpPr>
          <p:spPr bwMode="auto">
            <a:xfrm>
              <a:off x="603" y="2149"/>
              <a:ext cx="568" cy="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43" name="Rectangle 2591"/>
            <p:cNvSpPr>
              <a:spLocks noChangeArrowheads="1"/>
            </p:cNvSpPr>
            <p:nvPr/>
          </p:nvSpPr>
          <p:spPr bwMode="auto">
            <a:xfrm>
              <a:off x="1419" y="2149"/>
              <a:ext cx="1817" cy="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44" name="Rectangle 2592"/>
            <p:cNvSpPr>
              <a:spLocks noChangeArrowheads="1"/>
            </p:cNvSpPr>
            <p:nvPr/>
          </p:nvSpPr>
          <p:spPr bwMode="auto">
            <a:xfrm>
              <a:off x="603" y="3033"/>
              <a:ext cx="568"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45" name="Rectangle 2593"/>
            <p:cNvSpPr>
              <a:spLocks noChangeArrowheads="1"/>
            </p:cNvSpPr>
            <p:nvPr/>
          </p:nvSpPr>
          <p:spPr bwMode="auto">
            <a:xfrm>
              <a:off x="1429" y="3022"/>
              <a:ext cx="523"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46" name="Rectangle 2594"/>
            <p:cNvSpPr>
              <a:spLocks noChangeArrowheads="1"/>
            </p:cNvSpPr>
            <p:nvPr/>
          </p:nvSpPr>
          <p:spPr bwMode="auto">
            <a:xfrm>
              <a:off x="2072" y="3033"/>
              <a:ext cx="524"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47" name="Rectangle 2595"/>
            <p:cNvSpPr>
              <a:spLocks noChangeArrowheads="1"/>
            </p:cNvSpPr>
            <p:nvPr/>
          </p:nvSpPr>
          <p:spPr bwMode="auto">
            <a:xfrm>
              <a:off x="2712" y="3033"/>
              <a:ext cx="524"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48" name="Rectangle 2596"/>
            <p:cNvSpPr>
              <a:spLocks noChangeArrowheads="1"/>
            </p:cNvSpPr>
            <p:nvPr/>
          </p:nvSpPr>
          <p:spPr bwMode="auto">
            <a:xfrm>
              <a:off x="3366" y="3033"/>
              <a:ext cx="523"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49" name="Rectangle 2597"/>
            <p:cNvSpPr>
              <a:spLocks noChangeArrowheads="1"/>
            </p:cNvSpPr>
            <p:nvPr/>
          </p:nvSpPr>
          <p:spPr bwMode="auto">
            <a:xfrm>
              <a:off x="4019" y="3033"/>
              <a:ext cx="524"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50" name="Rectangle 2598"/>
            <p:cNvSpPr>
              <a:spLocks noChangeArrowheads="1"/>
            </p:cNvSpPr>
            <p:nvPr/>
          </p:nvSpPr>
          <p:spPr bwMode="auto">
            <a:xfrm>
              <a:off x="4666" y="3033"/>
              <a:ext cx="524" cy="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51" name="Rectangle 2599"/>
            <p:cNvSpPr>
              <a:spLocks noChangeArrowheads="1"/>
            </p:cNvSpPr>
            <p:nvPr/>
          </p:nvSpPr>
          <p:spPr bwMode="auto">
            <a:xfrm>
              <a:off x="1419" y="3433"/>
              <a:ext cx="523"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52" name="Rectangle 2600"/>
            <p:cNvSpPr>
              <a:spLocks noChangeArrowheads="1"/>
            </p:cNvSpPr>
            <p:nvPr/>
          </p:nvSpPr>
          <p:spPr bwMode="auto">
            <a:xfrm>
              <a:off x="2072" y="3433"/>
              <a:ext cx="524"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53" name="Rectangle 2601"/>
            <p:cNvSpPr>
              <a:spLocks noChangeArrowheads="1"/>
            </p:cNvSpPr>
            <p:nvPr/>
          </p:nvSpPr>
          <p:spPr bwMode="auto">
            <a:xfrm>
              <a:off x="2712" y="3433"/>
              <a:ext cx="524"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54" name="Rectangle 2602"/>
            <p:cNvSpPr>
              <a:spLocks noChangeArrowheads="1"/>
            </p:cNvSpPr>
            <p:nvPr/>
          </p:nvSpPr>
          <p:spPr bwMode="auto">
            <a:xfrm>
              <a:off x="3366" y="3433"/>
              <a:ext cx="523"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55" name="Rectangle 2603"/>
            <p:cNvSpPr>
              <a:spLocks noChangeArrowheads="1"/>
            </p:cNvSpPr>
            <p:nvPr/>
          </p:nvSpPr>
          <p:spPr bwMode="auto">
            <a:xfrm>
              <a:off x="4019" y="3433"/>
              <a:ext cx="524"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56" name="Rectangle 2604"/>
            <p:cNvSpPr>
              <a:spLocks noChangeArrowheads="1"/>
            </p:cNvSpPr>
            <p:nvPr/>
          </p:nvSpPr>
          <p:spPr bwMode="auto">
            <a:xfrm>
              <a:off x="4666" y="3433"/>
              <a:ext cx="524"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57" name="Rectangle 2605"/>
            <p:cNvSpPr>
              <a:spLocks noChangeArrowheads="1"/>
            </p:cNvSpPr>
            <p:nvPr/>
          </p:nvSpPr>
          <p:spPr bwMode="auto">
            <a:xfrm>
              <a:off x="1419" y="3632"/>
              <a:ext cx="523"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58" name="Rectangle 2606"/>
            <p:cNvSpPr>
              <a:spLocks noChangeArrowheads="1"/>
            </p:cNvSpPr>
            <p:nvPr/>
          </p:nvSpPr>
          <p:spPr bwMode="auto">
            <a:xfrm>
              <a:off x="2072" y="3632"/>
              <a:ext cx="524"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59" name="Rectangle 2607"/>
            <p:cNvSpPr>
              <a:spLocks noChangeArrowheads="1"/>
            </p:cNvSpPr>
            <p:nvPr/>
          </p:nvSpPr>
          <p:spPr bwMode="auto">
            <a:xfrm>
              <a:off x="2712" y="3632"/>
              <a:ext cx="524"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60" name="Rectangle 2608"/>
            <p:cNvSpPr>
              <a:spLocks noChangeArrowheads="1"/>
            </p:cNvSpPr>
            <p:nvPr/>
          </p:nvSpPr>
          <p:spPr bwMode="auto">
            <a:xfrm>
              <a:off x="3366" y="3632"/>
              <a:ext cx="523"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61" name="Rectangle 2609"/>
            <p:cNvSpPr>
              <a:spLocks noChangeArrowheads="1"/>
            </p:cNvSpPr>
            <p:nvPr/>
          </p:nvSpPr>
          <p:spPr bwMode="auto">
            <a:xfrm>
              <a:off x="4019" y="3632"/>
              <a:ext cx="524"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62" name="Rectangle 2610"/>
            <p:cNvSpPr>
              <a:spLocks noChangeArrowheads="1"/>
            </p:cNvSpPr>
            <p:nvPr/>
          </p:nvSpPr>
          <p:spPr bwMode="auto">
            <a:xfrm>
              <a:off x="4666" y="3632"/>
              <a:ext cx="524" cy="20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3963" name="Rectangle 2611"/>
            <p:cNvSpPr>
              <a:spLocks noChangeArrowheads="1"/>
            </p:cNvSpPr>
            <p:nvPr/>
          </p:nvSpPr>
          <p:spPr bwMode="auto">
            <a:xfrm>
              <a:off x="2809" y="3105"/>
              <a:ext cx="2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Structure</a:t>
              </a:r>
              <a:endParaRPr lang="pt-PT" altLang="pt-PT"/>
            </a:p>
          </p:txBody>
        </p:sp>
        <p:sp>
          <p:nvSpPr>
            <p:cNvPr id="23964" name="Rectangle 2612"/>
            <p:cNvSpPr>
              <a:spLocks noChangeArrowheads="1"/>
            </p:cNvSpPr>
            <p:nvPr/>
          </p:nvSpPr>
          <p:spPr bwMode="auto">
            <a:xfrm>
              <a:off x="2860" y="3198"/>
              <a:ext cx="1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for </a:t>
              </a:r>
              <a:endParaRPr lang="pt-PT" altLang="pt-PT"/>
            </a:p>
          </p:txBody>
        </p:sp>
        <p:sp>
          <p:nvSpPr>
            <p:cNvPr id="23965" name="Rectangle 2613"/>
            <p:cNvSpPr>
              <a:spLocks noChangeArrowheads="1"/>
            </p:cNvSpPr>
            <p:nvPr/>
          </p:nvSpPr>
          <p:spPr bwMode="auto">
            <a:xfrm>
              <a:off x="2789" y="3294"/>
              <a:ext cx="43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operational</a:t>
              </a:r>
              <a:endParaRPr lang="pt-PT" altLang="pt-PT"/>
            </a:p>
          </p:txBody>
        </p:sp>
        <p:sp>
          <p:nvSpPr>
            <p:cNvPr id="23966" name="Rectangle 2616"/>
            <p:cNvSpPr>
              <a:spLocks noChangeArrowheads="1"/>
            </p:cNvSpPr>
            <p:nvPr/>
          </p:nvSpPr>
          <p:spPr bwMode="auto">
            <a:xfrm>
              <a:off x="2761" y="3384"/>
              <a:ext cx="25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function </a:t>
              </a:r>
              <a:endParaRPr lang="pt-PT" altLang="pt-PT"/>
            </a:p>
          </p:txBody>
        </p:sp>
        <p:sp>
          <p:nvSpPr>
            <p:cNvPr id="23967" name="Rectangle 2617"/>
            <p:cNvSpPr>
              <a:spLocks noChangeArrowheads="1"/>
            </p:cNvSpPr>
            <p:nvPr/>
          </p:nvSpPr>
          <p:spPr bwMode="auto">
            <a:xfrm>
              <a:off x="2954" y="3478"/>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A</a:t>
              </a:r>
              <a:endParaRPr lang="pt-PT" altLang="pt-PT"/>
            </a:p>
          </p:txBody>
        </p:sp>
        <p:sp>
          <p:nvSpPr>
            <p:cNvPr id="23968" name="Rectangle 2618"/>
            <p:cNvSpPr>
              <a:spLocks noChangeArrowheads="1"/>
            </p:cNvSpPr>
            <p:nvPr/>
          </p:nvSpPr>
          <p:spPr bwMode="auto">
            <a:xfrm>
              <a:off x="2767" y="3571"/>
              <a:ext cx="30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of Missions</a:t>
              </a:r>
              <a:endParaRPr lang="pt-PT" altLang="pt-PT"/>
            </a:p>
          </p:txBody>
        </p:sp>
        <p:sp>
          <p:nvSpPr>
            <p:cNvPr id="23969" name="Rectangle 2619"/>
            <p:cNvSpPr>
              <a:spLocks noChangeArrowheads="1"/>
            </p:cNvSpPr>
            <p:nvPr/>
          </p:nvSpPr>
          <p:spPr bwMode="auto">
            <a:xfrm>
              <a:off x="2825" y="3664"/>
              <a:ext cx="2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A, B e D</a:t>
              </a:r>
              <a:endParaRPr lang="pt-PT" altLang="pt-PT"/>
            </a:p>
          </p:txBody>
        </p:sp>
        <p:sp>
          <p:nvSpPr>
            <p:cNvPr id="23970" name="Rectangle 2620"/>
            <p:cNvSpPr>
              <a:spLocks noChangeArrowheads="1"/>
            </p:cNvSpPr>
            <p:nvPr/>
          </p:nvSpPr>
          <p:spPr bwMode="auto">
            <a:xfrm>
              <a:off x="3461" y="3105"/>
              <a:ext cx="2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Structure</a:t>
              </a:r>
              <a:endParaRPr lang="pt-PT" altLang="pt-PT"/>
            </a:p>
          </p:txBody>
        </p:sp>
        <p:sp>
          <p:nvSpPr>
            <p:cNvPr id="23971" name="Rectangle 2621"/>
            <p:cNvSpPr>
              <a:spLocks noChangeArrowheads="1"/>
            </p:cNvSpPr>
            <p:nvPr/>
          </p:nvSpPr>
          <p:spPr bwMode="auto">
            <a:xfrm>
              <a:off x="3514" y="3198"/>
              <a:ext cx="1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for </a:t>
              </a:r>
              <a:endParaRPr lang="pt-PT" altLang="pt-PT"/>
            </a:p>
          </p:txBody>
        </p:sp>
        <p:sp>
          <p:nvSpPr>
            <p:cNvPr id="23972" name="Rectangle 2624"/>
            <p:cNvSpPr>
              <a:spLocks noChangeArrowheads="1"/>
            </p:cNvSpPr>
            <p:nvPr/>
          </p:nvSpPr>
          <p:spPr bwMode="auto">
            <a:xfrm>
              <a:off x="3424" y="3294"/>
              <a:ext cx="3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operational</a:t>
              </a:r>
              <a:endParaRPr lang="pt-PT" altLang="pt-PT"/>
            </a:p>
          </p:txBody>
        </p:sp>
        <p:sp>
          <p:nvSpPr>
            <p:cNvPr id="23973" name="Rectangle 2625"/>
            <p:cNvSpPr>
              <a:spLocks noChangeArrowheads="1"/>
            </p:cNvSpPr>
            <p:nvPr/>
          </p:nvSpPr>
          <p:spPr bwMode="auto">
            <a:xfrm>
              <a:off x="3470" y="3384"/>
              <a:ext cx="2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function</a:t>
              </a:r>
              <a:endParaRPr lang="pt-PT" altLang="pt-PT"/>
            </a:p>
          </p:txBody>
        </p:sp>
        <p:sp>
          <p:nvSpPr>
            <p:cNvPr id="23974" name="Rectangle 2626"/>
            <p:cNvSpPr>
              <a:spLocks noChangeArrowheads="1"/>
            </p:cNvSpPr>
            <p:nvPr/>
          </p:nvSpPr>
          <p:spPr bwMode="auto">
            <a:xfrm>
              <a:off x="3606" y="3478"/>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A</a:t>
              </a:r>
              <a:endParaRPr lang="pt-PT" altLang="pt-PT"/>
            </a:p>
          </p:txBody>
        </p:sp>
        <p:sp>
          <p:nvSpPr>
            <p:cNvPr id="23975" name="Rectangle 2627"/>
            <p:cNvSpPr>
              <a:spLocks noChangeArrowheads="1"/>
            </p:cNvSpPr>
            <p:nvPr/>
          </p:nvSpPr>
          <p:spPr bwMode="auto">
            <a:xfrm>
              <a:off x="3454" y="3571"/>
              <a:ext cx="27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of Mission</a:t>
              </a:r>
              <a:endParaRPr lang="pt-PT" altLang="pt-PT"/>
            </a:p>
          </p:txBody>
        </p:sp>
        <p:sp>
          <p:nvSpPr>
            <p:cNvPr id="23976" name="Rectangle 2628"/>
            <p:cNvSpPr>
              <a:spLocks noChangeArrowheads="1"/>
            </p:cNvSpPr>
            <p:nvPr/>
          </p:nvSpPr>
          <p:spPr bwMode="auto">
            <a:xfrm>
              <a:off x="3605" y="3664"/>
              <a:ext cx="3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C</a:t>
              </a:r>
              <a:endParaRPr lang="pt-PT" altLang="pt-PT"/>
            </a:p>
          </p:txBody>
        </p:sp>
        <p:sp>
          <p:nvSpPr>
            <p:cNvPr id="23977" name="Rectangle 2629"/>
            <p:cNvSpPr>
              <a:spLocks noChangeArrowheads="1"/>
            </p:cNvSpPr>
            <p:nvPr/>
          </p:nvSpPr>
          <p:spPr bwMode="auto">
            <a:xfrm>
              <a:off x="4115" y="3105"/>
              <a:ext cx="2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Structure</a:t>
              </a:r>
              <a:endParaRPr lang="pt-PT" altLang="pt-PT"/>
            </a:p>
          </p:txBody>
        </p:sp>
        <p:sp>
          <p:nvSpPr>
            <p:cNvPr id="23978" name="Rectangle 2630"/>
            <p:cNvSpPr>
              <a:spLocks noChangeArrowheads="1"/>
            </p:cNvSpPr>
            <p:nvPr/>
          </p:nvSpPr>
          <p:spPr bwMode="auto">
            <a:xfrm>
              <a:off x="4168" y="3198"/>
              <a:ext cx="1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for </a:t>
              </a:r>
              <a:endParaRPr lang="pt-PT" altLang="pt-PT"/>
            </a:p>
          </p:txBody>
        </p:sp>
        <p:sp>
          <p:nvSpPr>
            <p:cNvPr id="23979" name="Rectangle 2632"/>
            <p:cNvSpPr>
              <a:spLocks noChangeArrowheads="1"/>
            </p:cNvSpPr>
            <p:nvPr/>
          </p:nvSpPr>
          <p:spPr bwMode="auto">
            <a:xfrm>
              <a:off x="4275" y="3292"/>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3980" name="Rectangle 2633"/>
            <p:cNvSpPr>
              <a:spLocks noChangeArrowheads="1"/>
            </p:cNvSpPr>
            <p:nvPr/>
          </p:nvSpPr>
          <p:spPr bwMode="auto">
            <a:xfrm>
              <a:off x="4059" y="3294"/>
              <a:ext cx="4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operational</a:t>
              </a:r>
              <a:endParaRPr lang="pt-PT" altLang="pt-PT"/>
            </a:p>
          </p:txBody>
        </p:sp>
        <p:sp>
          <p:nvSpPr>
            <p:cNvPr id="23981" name="Rectangle 2634"/>
            <p:cNvSpPr>
              <a:spLocks noChangeArrowheads="1"/>
            </p:cNvSpPr>
            <p:nvPr/>
          </p:nvSpPr>
          <p:spPr bwMode="auto">
            <a:xfrm>
              <a:off x="4150" y="3385"/>
              <a:ext cx="26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function </a:t>
              </a:r>
              <a:endParaRPr lang="pt-PT" altLang="pt-PT"/>
            </a:p>
          </p:txBody>
        </p:sp>
        <p:sp>
          <p:nvSpPr>
            <p:cNvPr id="23982" name="Rectangle 2635"/>
            <p:cNvSpPr>
              <a:spLocks noChangeArrowheads="1"/>
            </p:cNvSpPr>
            <p:nvPr/>
          </p:nvSpPr>
          <p:spPr bwMode="auto">
            <a:xfrm>
              <a:off x="4260" y="347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B</a:t>
              </a:r>
              <a:endParaRPr lang="pt-PT" altLang="pt-PT"/>
            </a:p>
          </p:txBody>
        </p:sp>
        <p:sp>
          <p:nvSpPr>
            <p:cNvPr id="23983" name="Rectangle 2636"/>
            <p:cNvSpPr>
              <a:spLocks noChangeArrowheads="1"/>
            </p:cNvSpPr>
            <p:nvPr/>
          </p:nvSpPr>
          <p:spPr bwMode="auto">
            <a:xfrm>
              <a:off x="4108" y="3571"/>
              <a:ext cx="27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of Mission</a:t>
              </a:r>
              <a:endParaRPr lang="pt-PT" altLang="pt-PT"/>
            </a:p>
          </p:txBody>
        </p:sp>
        <p:sp>
          <p:nvSpPr>
            <p:cNvPr id="23984" name="Rectangle 2637"/>
            <p:cNvSpPr>
              <a:spLocks noChangeArrowheads="1"/>
            </p:cNvSpPr>
            <p:nvPr/>
          </p:nvSpPr>
          <p:spPr bwMode="auto">
            <a:xfrm>
              <a:off x="4259" y="3664"/>
              <a:ext cx="3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C</a:t>
              </a:r>
              <a:endParaRPr lang="pt-PT" altLang="pt-PT"/>
            </a:p>
          </p:txBody>
        </p:sp>
        <p:sp>
          <p:nvSpPr>
            <p:cNvPr id="23985" name="Rectangle 2638"/>
            <p:cNvSpPr>
              <a:spLocks noChangeArrowheads="1"/>
            </p:cNvSpPr>
            <p:nvPr/>
          </p:nvSpPr>
          <p:spPr bwMode="auto">
            <a:xfrm>
              <a:off x="1495" y="1491"/>
              <a:ext cx="166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dirty="0" err="1">
                  <a:solidFill>
                    <a:srgbClr val="000000"/>
                  </a:solidFill>
                </a:rPr>
                <a:t>Structure</a:t>
              </a:r>
              <a:r>
                <a:rPr lang="pt-PT" altLang="pt-PT" sz="800" b="0" u="none" dirty="0">
                  <a:solidFill>
                    <a:srgbClr val="000000"/>
                  </a:solidFill>
                </a:rPr>
                <a:t> </a:t>
              </a:r>
              <a:r>
                <a:rPr lang="pt-PT" altLang="pt-PT" sz="800" b="0" u="none" dirty="0" err="1">
                  <a:solidFill>
                    <a:srgbClr val="000000"/>
                  </a:solidFill>
                </a:rPr>
                <a:t>encharged</a:t>
              </a:r>
              <a:r>
                <a:rPr lang="pt-PT" altLang="pt-PT" sz="800" b="0" u="none" dirty="0">
                  <a:solidFill>
                    <a:srgbClr val="000000"/>
                  </a:solidFill>
                </a:rPr>
                <a:t> </a:t>
              </a:r>
              <a:r>
                <a:rPr lang="pt-PT" altLang="pt-PT" sz="800" b="0" u="none" dirty="0" err="1">
                  <a:solidFill>
                    <a:srgbClr val="000000"/>
                  </a:solidFill>
                </a:rPr>
                <a:t>with</a:t>
              </a:r>
              <a:r>
                <a:rPr lang="pt-PT" altLang="pt-PT" sz="800" b="0" u="none" dirty="0">
                  <a:solidFill>
                    <a:srgbClr val="000000"/>
                  </a:solidFill>
                </a:rPr>
                <a:t> </a:t>
              </a:r>
              <a:r>
                <a:rPr lang="pt-PT" altLang="pt-PT" sz="800" b="0" u="none" dirty="0" err="1" smtClean="0">
                  <a:solidFill>
                    <a:srgbClr val="000000"/>
                  </a:solidFill>
                </a:rPr>
                <a:t>Support</a:t>
              </a:r>
              <a:r>
                <a:rPr lang="pt-PT" altLang="pt-PT" sz="800" b="0" u="none" dirty="0" smtClean="0">
                  <a:solidFill>
                    <a:srgbClr val="000000"/>
                  </a:solidFill>
                </a:rPr>
                <a:t> </a:t>
              </a:r>
              <a:r>
                <a:rPr lang="pt-PT" altLang="pt-PT" sz="800" b="0" u="none" dirty="0" err="1">
                  <a:solidFill>
                    <a:srgbClr val="000000"/>
                  </a:solidFill>
                </a:rPr>
                <a:t>function</a:t>
              </a:r>
              <a:r>
                <a:rPr lang="pt-PT" altLang="pt-PT" sz="800" b="0" u="none" dirty="0">
                  <a:solidFill>
                    <a:srgbClr val="000000"/>
                  </a:solidFill>
                </a:rPr>
                <a:t> to</a:t>
              </a:r>
              <a:r>
                <a:rPr lang="pt-PT" altLang="pt-PT" sz="800" b="0" u="none" dirty="0" smtClean="0">
                  <a:solidFill>
                    <a:srgbClr val="000000"/>
                  </a:solidFill>
                </a:rPr>
                <a:t>:</a:t>
              </a:r>
            </a:p>
            <a:p>
              <a:pPr eaLnBrk="1" hangingPunct="1"/>
              <a:endParaRPr lang="pt-PT" altLang="pt-PT" sz="800" b="0" u="none" dirty="0" smtClean="0">
                <a:solidFill>
                  <a:srgbClr val="000000"/>
                </a:solidFill>
              </a:endParaRPr>
            </a:p>
            <a:p>
              <a:pPr algn="just" eaLnBrk="1" hangingPunct="1"/>
              <a:r>
                <a:rPr lang="pt-PT" altLang="pt-PT" sz="800" b="0" u="none" dirty="0" smtClean="0">
                  <a:solidFill>
                    <a:srgbClr val="000000"/>
                  </a:solidFill>
                </a:rPr>
                <a:t> </a:t>
              </a:r>
              <a:r>
                <a:rPr lang="pt-PT" altLang="pt-PT" sz="800" b="0" u="none" dirty="0" err="1">
                  <a:solidFill>
                    <a:srgbClr val="000000"/>
                  </a:solidFill>
                </a:rPr>
                <a:t>Planning</a:t>
              </a:r>
              <a:r>
                <a:rPr lang="pt-PT" altLang="pt-PT" sz="800" b="0" u="none" dirty="0">
                  <a:solidFill>
                    <a:srgbClr val="000000"/>
                  </a:solidFill>
                </a:rPr>
                <a:t>, </a:t>
              </a:r>
              <a:r>
                <a:rPr lang="pt-PT" altLang="pt-PT" sz="800" b="0" u="none" dirty="0" err="1">
                  <a:solidFill>
                    <a:srgbClr val="000000"/>
                  </a:solidFill>
                </a:rPr>
                <a:t>strategic</a:t>
              </a:r>
              <a:r>
                <a:rPr lang="pt-PT" altLang="pt-PT" sz="800" b="0" u="none" dirty="0">
                  <a:solidFill>
                    <a:srgbClr val="000000"/>
                  </a:solidFill>
                </a:rPr>
                <a:t> management, </a:t>
              </a:r>
              <a:r>
                <a:rPr lang="pt-PT" altLang="pt-PT" sz="800" b="0" u="none" dirty="0" err="1">
                  <a:solidFill>
                    <a:srgbClr val="000000"/>
                  </a:solidFill>
                </a:rPr>
                <a:t>support</a:t>
              </a:r>
              <a:r>
                <a:rPr lang="pt-PT" altLang="pt-PT" sz="800" b="0" u="none" dirty="0">
                  <a:solidFill>
                    <a:srgbClr val="000000"/>
                  </a:solidFill>
                </a:rPr>
                <a:t> to </a:t>
              </a:r>
              <a:r>
                <a:rPr lang="pt-PT" altLang="pt-PT" sz="800" b="0" u="none" dirty="0" err="1">
                  <a:solidFill>
                    <a:srgbClr val="000000"/>
                  </a:solidFill>
                </a:rPr>
                <a:t>policy</a:t>
              </a:r>
              <a:r>
                <a:rPr lang="pt-PT" altLang="pt-PT" sz="800" b="0" u="none" dirty="0">
                  <a:solidFill>
                    <a:srgbClr val="000000"/>
                  </a:solidFill>
                </a:rPr>
                <a:t> </a:t>
              </a:r>
              <a:r>
                <a:rPr lang="pt-PT" altLang="pt-PT" sz="800" b="0" u="none" dirty="0" err="1" smtClean="0">
                  <a:solidFill>
                    <a:srgbClr val="000000"/>
                  </a:solidFill>
                </a:rPr>
                <a:t>definition</a:t>
              </a:r>
              <a:r>
                <a:rPr lang="pt-PT" altLang="pt-PT" sz="800" b="0" u="none" dirty="0" smtClean="0">
                  <a:solidFill>
                    <a:srgbClr val="000000"/>
                  </a:solidFill>
                </a:rPr>
                <a:t>, financial </a:t>
              </a:r>
              <a:r>
                <a:rPr lang="pt-PT" altLang="pt-PT" sz="800" b="0" u="none" dirty="0" err="1">
                  <a:solidFill>
                    <a:srgbClr val="000000"/>
                  </a:solidFill>
                </a:rPr>
                <a:t>planning</a:t>
              </a:r>
              <a:r>
                <a:rPr lang="pt-PT" altLang="pt-PT" sz="800" b="0" u="none" dirty="0">
                  <a:solidFill>
                    <a:srgbClr val="000000"/>
                  </a:solidFill>
                </a:rPr>
                <a:t> </a:t>
              </a:r>
              <a:r>
                <a:rPr lang="pt-PT" altLang="pt-PT" sz="800" b="0" u="none" dirty="0" err="1">
                  <a:solidFill>
                    <a:srgbClr val="000000"/>
                  </a:solidFill>
                </a:rPr>
                <a:t>and</a:t>
              </a:r>
              <a:r>
                <a:rPr lang="pt-PT" altLang="pt-PT" sz="800" b="0" u="none" dirty="0">
                  <a:solidFill>
                    <a:srgbClr val="000000"/>
                  </a:solidFill>
                </a:rPr>
                <a:t> </a:t>
              </a:r>
              <a:r>
                <a:rPr lang="pt-PT" altLang="pt-PT" sz="800" b="0" u="none" dirty="0" err="1">
                  <a:solidFill>
                    <a:srgbClr val="000000"/>
                  </a:solidFill>
                </a:rPr>
                <a:t>international</a:t>
              </a:r>
              <a:r>
                <a:rPr lang="pt-PT" altLang="pt-PT" sz="800" b="0" u="none" dirty="0">
                  <a:solidFill>
                    <a:srgbClr val="000000"/>
                  </a:solidFill>
                </a:rPr>
                <a:t> </a:t>
              </a:r>
              <a:r>
                <a:rPr lang="pt-PT" altLang="pt-PT" sz="800" b="0" u="none" dirty="0" err="1" smtClean="0">
                  <a:solidFill>
                    <a:srgbClr val="000000"/>
                  </a:solidFill>
                </a:rPr>
                <a:t>relations</a:t>
              </a:r>
              <a:endParaRPr lang="pt-PT" altLang="pt-PT" dirty="0"/>
            </a:p>
          </p:txBody>
        </p:sp>
        <p:sp>
          <p:nvSpPr>
            <p:cNvPr id="23988" name="Rectangle 2657"/>
            <p:cNvSpPr>
              <a:spLocks noChangeArrowheads="1"/>
            </p:cNvSpPr>
            <p:nvPr/>
          </p:nvSpPr>
          <p:spPr bwMode="auto">
            <a:xfrm>
              <a:off x="3482" y="1560"/>
              <a:ext cx="31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dirty="0" smtClean="0">
                  <a:solidFill>
                    <a:srgbClr val="000000"/>
                  </a:solidFill>
                  <a:latin typeface="Trebuchet MS" panose="020B0603020202020204" pitchFamily="34" charset="0"/>
                </a:rPr>
                <a:t>Financial</a:t>
              </a:r>
            </a:p>
            <a:p>
              <a:pPr lvl="0" algn="ctr" eaLnBrk="1" hangingPunct="1"/>
              <a:r>
                <a:rPr lang="pt-PT" altLang="pt-PT" sz="800" b="0" u="none" dirty="0" err="1" smtClean="0">
                  <a:solidFill>
                    <a:srgbClr val="000000"/>
                  </a:solidFill>
                  <a:latin typeface="Trebuchet MS" panose="020B0603020202020204" pitchFamily="34" charset="0"/>
                </a:rPr>
                <a:t>Control</a:t>
              </a:r>
              <a:endParaRPr lang="pt-PT" altLang="pt-PT" b="0" u="none" dirty="0">
                <a:solidFill>
                  <a:prstClr val="black"/>
                </a:solidFill>
                <a:latin typeface="Calibri" panose="020F0502020204030204"/>
              </a:endParaRPr>
            </a:p>
          </p:txBody>
        </p:sp>
        <p:sp>
          <p:nvSpPr>
            <p:cNvPr id="23990" name="Rectangle 2659"/>
            <p:cNvSpPr>
              <a:spLocks noChangeArrowheads="1"/>
            </p:cNvSpPr>
            <p:nvPr/>
          </p:nvSpPr>
          <p:spPr bwMode="auto">
            <a:xfrm>
              <a:off x="4147" y="1606"/>
              <a:ext cx="23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dirty="0" err="1">
                  <a:solidFill>
                    <a:srgbClr val="000000"/>
                  </a:solidFill>
                  <a:latin typeface="Trebuchet MS" panose="020B0603020202020204" pitchFamily="34" charset="0"/>
                </a:rPr>
                <a:t>Auditing</a:t>
              </a:r>
              <a:endParaRPr lang="pt-PT" altLang="pt-PT" dirty="0"/>
            </a:p>
          </p:txBody>
        </p:sp>
        <p:sp>
          <p:nvSpPr>
            <p:cNvPr id="23991" name="Rectangle 2660"/>
            <p:cNvSpPr>
              <a:spLocks noChangeArrowheads="1"/>
            </p:cNvSpPr>
            <p:nvPr/>
          </p:nvSpPr>
          <p:spPr bwMode="auto">
            <a:xfrm>
              <a:off x="4760" y="3245"/>
              <a:ext cx="2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Structure</a:t>
              </a:r>
              <a:endParaRPr lang="pt-PT" altLang="pt-PT"/>
            </a:p>
          </p:txBody>
        </p:sp>
        <p:sp>
          <p:nvSpPr>
            <p:cNvPr id="23992" name="Rectangle 2661"/>
            <p:cNvSpPr>
              <a:spLocks noChangeArrowheads="1"/>
            </p:cNvSpPr>
            <p:nvPr/>
          </p:nvSpPr>
          <p:spPr bwMode="auto">
            <a:xfrm>
              <a:off x="4815" y="3338"/>
              <a:ext cx="8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for</a:t>
              </a:r>
              <a:endParaRPr lang="pt-PT" altLang="pt-PT"/>
            </a:p>
          </p:txBody>
        </p:sp>
        <p:sp>
          <p:nvSpPr>
            <p:cNvPr id="23993" name="Rectangle 2662"/>
            <p:cNvSpPr>
              <a:spLocks noChangeArrowheads="1"/>
            </p:cNvSpPr>
            <p:nvPr/>
          </p:nvSpPr>
          <p:spPr bwMode="auto">
            <a:xfrm>
              <a:off x="4812" y="3432"/>
              <a:ext cx="2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Mission</a:t>
              </a:r>
              <a:endParaRPr lang="pt-PT" altLang="pt-PT"/>
            </a:p>
          </p:txBody>
        </p:sp>
        <p:sp>
          <p:nvSpPr>
            <p:cNvPr id="23994" name="Rectangle 2663"/>
            <p:cNvSpPr>
              <a:spLocks noChangeArrowheads="1"/>
            </p:cNvSpPr>
            <p:nvPr/>
          </p:nvSpPr>
          <p:spPr bwMode="auto">
            <a:xfrm>
              <a:off x="4905" y="3524"/>
              <a:ext cx="4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D</a:t>
              </a:r>
              <a:endParaRPr lang="pt-PT" altLang="pt-PT"/>
            </a:p>
          </p:txBody>
        </p:sp>
        <p:sp>
          <p:nvSpPr>
            <p:cNvPr id="23995" name="Rectangle 2664"/>
            <p:cNvSpPr>
              <a:spLocks noChangeArrowheads="1"/>
            </p:cNvSpPr>
            <p:nvPr/>
          </p:nvSpPr>
          <p:spPr bwMode="auto">
            <a:xfrm>
              <a:off x="983" y="739"/>
              <a:ext cx="5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200" u="none">
                  <a:solidFill>
                    <a:srgbClr val="FFFFFF"/>
                  </a:solidFill>
                  <a:latin typeface="Trebuchet MS" panose="020B0603020202020204" pitchFamily="34" charset="0"/>
                </a:rPr>
                <a:t> MINISTRY X</a:t>
              </a:r>
              <a:endParaRPr lang="pt-PT" altLang="pt-PT"/>
            </a:p>
          </p:txBody>
        </p:sp>
        <p:sp>
          <p:nvSpPr>
            <p:cNvPr id="23996" name="Rectangle 2667"/>
            <p:cNvSpPr>
              <a:spLocks noChangeArrowheads="1"/>
            </p:cNvSpPr>
            <p:nvPr/>
          </p:nvSpPr>
          <p:spPr bwMode="auto">
            <a:xfrm>
              <a:off x="796" y="979"/>
              <a:ext cx="8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000" u="none">
                  <a:solidFill>
                    <a:srgbClr val="FFFFFF"/>
                  </a:solidFill>
                  <a:latin typeface="Trebuchet MS" panose="020B0603020202020204" pitchFamily="34" charset="0"/>
                </a:rPr>
                <a:t>Government members</a:t>
              </a:r>
              <a:endParaRPr lang="pt-PT" altLang="pt-PT"/>
            </a:p>
          </p:txBody>
        </p:sp>
        <p:sp>
          <p:nvSpPr>
            <p:cNvPr id="23997" name="Rectangle 2668"/>
            <p:cNvSpPr>
              <a:spLocks noChangeArrowheads="1"/>
            </p:cNvSpPr>
            <p:nvPr/>
          </p:nvSpPr>
          <p:spPr bwMode="auto">
            <a:xfrm>
              <a:off x="620" y="1512"/>
              <a:ext cx="7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A1</a:t>
              </a:r>
              <a:endParaRPr lang="pt-PT" altLang="pt-PT"/>
            </a:p>
          </p:txBody>
        </p:sp>
        <p:sp>
          <p:nvSpPr>
            <p:cNvPr id="23998" name="Rectangle 2669"/>
            <p:cNvSpPr>
              <a:spLocks noChangeArrowheads="1"/>
            </p:cNvSpPr>
            <p:nvPr/>
          </p:nvSpPr>
          <p:spPr bwMode="auto">
            <a:xfrm>
              <a:off x="620" y="1606"/>
              <a:ext cx="24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dirty="0">
                  <a:solidFill>
                    <a:srgbClr val="000000"/>
                  </a:solidFill>
                  <a:latin typeface="Trebuchet MS" panose="020B0603020202020204" pitchFamily="34" charset="0"/>
                </a:rPr>
                <a:t>(</a:t>
              </a:r>
              <a:r>
                <a:rPr lang="pt-PT" altLang="pt-PT" sz="800" b="0" u="none" dirty="0" err="1">
                  <a:solidFill>
                    <a:srgbClr val="000000"/>
                  </a:solidFill>
                  <a:latin typeface="Trebuchet MS" panose="020B0603020202020204" pitchFamily="34" charset="0"/>
                </a:rPr>
                <a:t>Support</a:t>
              </a:r>
              <a:endParaRPr lang="pt-PT" altLang="pt-PT" dirty="0"/>
            </a:p>
          </p:txBody>
        </p:sp>
        <p:sp>
          <p:nvSpPr>
            <p:cNvPr id="23999" name="Rectangle 2670"/>
            <p:cNvSpPr>
              <a:spLocks noChangeArrowheads="1"/>
            </p:cNvSpPr>
            <p:nvPr/>
          </p:nvSpPr>
          <p:spPr bwMode="auto">
            <a:xfrm>
              <a:off x="776" y="1606"/>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ç</a:t>
              </a:r>
              <a:endParaRPr lang="pt-PT" altLang="pt-PT"/>
            </a:p>
          </p:txBody>
        </p:sp>
        <p:sp>
          <p:nvSpPr>
            <p:cNvPr id="24000" name="Rectangle 2672"/>
            <p:cNvSpPr>
              <a:spLocks noChangeArrowheads="1"/>
            </p:cNvSpPr>
            <p:nvPr/>
          </p:nvSpPr>
          <p:spPr bwMode="auto">
            <a:xfrm>
              <a:off x="620" y="1699"/>
              <a:ext cx="2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dirty="0" err="1">
                  <a:solidFill>
                    <a:srgbClr val="000000"/>
                  </a:solidFill>
                  <a:latin typeface="Trebuchet MS" panose="020B0603020202020204" pitchFamily="34" charset="0"/>
                </a:rPr>
                <a:t>Function</a:t>
              </a:r>
              <a:r>
                <a:rPr lang="pt-PT" altLang="pt-PT" sz="800" b="0" u="none" dirty="0">
                  <a:solidFill>
                    <a:srgbClr val="000000"/>
                  </a:solidFill>
                  <a:latin typeface="Trebuchet MS" panose="020B0603020202020204" pitchFamily="34" charset="0"/>
                </a:rPr>
                <a:t>)</a:t>
              </a:r>
              <a:endParaRPr lang="pt-PT" altLang="pt-PT" dirty="0"/>
            </a:p>
          </p:txBody>
        </p:sp>
        <p:sp>
          <p:nvSpPr>
            <p:cNvPr id="24001" name="Rectangle 2673"/>
            <p:cNvSpPr>
              <a:spLocks noChangeArrowheads="1"/>
            </p:cNvSpPr>
            <p:nvPr/>
          </p:nvSpPr>
          <p:spPr bwMode="auto">
            <a:xfrm>
              <a:off x="620" y="2207"/>
              <a:ext cx="7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A2</a:t>
              </a:r>
              <a:endParaRPr lang="pt-PT" altLang="pt-PT"/>
            </a:p>
          </p:txBody>
        </p:sp>
        <p:sp>
          <p:nvSpPr>
            <p:cNvPr id="24002" name="Rectangle 2676"/>
            <p:cNvSpPr>
              <a:spLocks noChangeArrowheads="1"/>
            </p:cNvSpPr>
            <p:nvPr/>
          </p:nvSpPr>
          <p:spPr bwMode="auto">
            <a:xfrm>
              <a:off x="703" y="2296"/>
              <a:ext cx="3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eaLnBrk="1" hangingPunct="1"/>
              <a:r>
                <a:rPr lang="pt-PT" altLang="pt-PT" sz="800" b="0" u="none">
                  <a:solidFill>
                    <a:srgbClr val="000000"/>
                  </a:solidFill>
                  <a:latin typeface="Trebuchet MS" panose="020B0603020202020204" pitchFamily="34" charset="0"/>
                </a:rPr>
                <a:t>Support</a:t>
              </a:r>
              <a:endParaRPr lang="pt-PT" altLang="pt-PT"/>
            </a:p>
          </p:txBody>
        </p:sp>
        <p:sp>
          <p:nvSpPr>
            <p:cNvPr id="24003" name="Rectangle 2677"/>
            <p:cNvSpPr>
              <a:spLocks noChangeArrowheads="1"/>
            </p:cNvSpPr>
            <p:nvPr/>
          </p:nvSpPr>
          <p:spPr bwMode="auto">
            <a:xfrm>
              <a:off x="703" y="2394"/>
              <a:ext cx="31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Functions</a:t>
              </a:r>
              <a:endParaRPr lang="pt-PT" altLang="pt-PT"/>
            </a:p>
          </p:txBody>
        </p:sp>
        <p:sp>
          <p:nvSpPr>
            <p:cNvPr id="24004" name="Rectangle 2678"/>
            <p:cNvSpPr>
              <a:spLocks noChangeArrowheads="1"/>
            </p:cNvSpPr>
            <p:nvPr/>
          </p:nvSpPr>
          <p:spPr bwMode="auto">
            <a:xfrm>
              <a:off x="1780" y="2259"/>
              <a:ext cx="12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lvl="0" algn="ctr" eaLnBrk="1" hangingPunct="1"/>
              <a:r>
                <a:rPr lang="pt-PT" altLang="pt-PT" sz="800" b="0" u="none" dirty="0" err="1" smtClean="0">
                  <a:solidFill>
                    <a:srgbClr val="000000"/>
                  </a:solidFill>
                  <a:latin typeface="Trebuchet MS" panose="020B0603020202020204" pitchFamily="34" charset="0"/>
                </a:rPr>
                <a:t>Structure</a:t>
              </a:r>
              <a:r>
                <a:rPr lang="pt-PT" altLang="pt-PT" sz="800" b="0" u="none" dirty="0" smtClean="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or</a:t>
              </a:r>
              <a:r>
                <a:rPr lang="pt-PT" altLang="pt-PT" sz="800" b="0" u="none" dirty="0" smtClean="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structures</a:t>
              </a:r>
              <a:r>
                <a:rPr lang="pt-PT" altLang="pt-PT" sz="800" b="0" u="none" dirty="0" smtClean="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encharged</a:t>
              </a:r>
              <a:r>
                <a:rPr lang="pt-PT" altLang="pt-PT" sz="800" b="0" u="none" dirty="0" smtClean="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with</a:t>
              </a:r>
              <a:r>
                <a:rPr lang="pt-PT" altLang="pt-PT" sz="800" b="0" u="none" dirty="0" smtClean="0">
                  <a:solidFill>
                    <a:srgbClr val="000000"/>
                  </a:solidFill>
                  <a:latin typeface="Trebuchet MS" panose="020B0603020202020204" pitchFamily="34" charset="0"/>
                </a:rPr>
                <a:t> </a:t>
              </a:r>
              <a:r>
                <a:rPr lang="pt-PT" altLang="pt-PT" sz="800" b="0" u="none" dirty="0" err="1">
                  <a:solidFill>
                    <a:srgbClr val="000000"/>
                  </a:solidFill>
                  <a:latin typeface="Trebuchet MS" panose="020B0603020202020204" pitchFamily="34" charset="0"/>
                </a:rPr>
                <a:t>o</a:t>
              </a:r>
              <a:r>
                <a:rPr lang="pt-PT" altLang="pt-PT" sz="800" b="0" u="none" dirty="0" err="1" smtClean="0">
                  <a:solidFill>
                    <a:srgbClr val="000000"/>
                  </a:solidFill>
                  <a:latin typeface="Trebuchet MS" panose="020B0603020202020204" pitchFamily="34" charset="0"/>
                </a:rPr>
                <a:t>ther</a:t>
              </a:r>
              <a:r>
                <a:rPr lang="pt-PT" altLang="pt-PT" sz="800" b="0" u="none" dirty="0" smtClean="0">
                  <a:solidFill>
                    <a:srgbClr val="000000"/>
                  </a:solidFill>
                  <a:latin typeface="Trebuchet MS" panose="020B0603020202020204" pitchFamily="34" charset="0"/>
                </a:rPr>
                <a:t> </a:t>
              </a:r>
              <a:r>
                <a:rPr lang="pt-PT" altLang="pt-PT" sz="800" b="0" u="none" dirty="0" err="1">
                  <a:solidFill>
                    <a:srgbClr val="000000"/>
                  </a:solidFill>
                  <a:latin typeface="Trebuchet MS" panose="020B0603020202020204" pitchFamily="34" charset="0"/>
                </a:rPr>
                <a:t>support</a:t>
              </a:r>
              <a:r>
                <a:rPr lang="pt-PT" altLang="pt-PT" sz="800" b="0" u="none" dirty="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functions</a:t>
              </a:r>
              <a:endParaRPr lang="pt-PT" altLang="pt-PT" sz="800" b="0" u="none" dirty="0" smtClean="0">
                <a:solidFill>
                  <a:srgbClr val="000000"/>
                </a:solidFill>
                <a:latin typeface="Trebuchet MS" panose="020B0603020202020204" pitchFamily="34" charset="0"/>
              </a:endParaRPr>
            </a:p>
          </p:txBody>
        </p:sp>
        <p:sp>
          <p:nvSpPr>
            <p:cNvPr id="24006" name="Rectangle 2684"/>
            <p:cNvSpPr>
              <a:spLocks noChangeArrowheads="1"/>
            </p:cNvSpPr>
            <p:nvPr/>
          </p:nvSpPr>
          <p:spPr bwMode="auto">
            <a:xfrm>
              <a:off x="620" y="3046"/>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B</a:t>
              </a:r>
              <a:endParaRPr lang="pt-PT" altLang="pt-PT"/>
            </a:p>
          </p:txBody>
        </p:sp>
        <p:sp>
          <p:nvSpPr>
            <p:cNvPr id="24007" name="Rectangle 2685"/>
            <p:cNvSpPr>
              <a:spLocks noChangeArrowheads="1"/>
            </p:cNvSpPr>
            <p:nvPr/>
          </p:nvSpPr>
          <p:spPr bwMode="auto">
            <a:xfrm>
              <a:off x="620" y="3139"/>
              <a:ext cx="2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(Missions</a:t>
              </a:r>
              <a:endParaRPr lang="pt-PT" altLang="pt-PT"/>
            </a:p>
          </p:txBody>
        </p:sp>
        <p:sp>
          <p:nvSpPr>
            <p:cNvPr id="24008" name="Rectangle 2686"/>
            <p:cNvSpPr>
              <a:spLocks noChangeArrowheads="1"/>
            </p:cNvSpPr>
            <p:nvPr/>
          </p:nvSpPr>
          <p:spPr bwMode="auto">
            <a:xfrm>
              <a:off x="620" y="3231"/>
              <a:ext cx="46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And Operational</a:t>
              </a:r>
              <a:endParaRPr lang="pt-PT" altLang="pt-PT"/>
            </a:p>
          </p:txBody>
        </p:sp>
        <p:sp>
          <p:nvSpPr>
            <p:cNvPr id="24009" name="Rectangle 2689"/>
            <p:cNvSpPr>
              <a:spLocks noChangeArrowheads="1"/>
            </p:cNvSpPr>
            <p:nvPr/>
          </p:nvSpPr>
          <p:spPr bwMode="auto">
            <a:xfrm>
              <a:off x="620" y="3325"/>
              <a:ext cx="29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Functions)</a:t>
              </a:r>
              <a:endParaRPr lang="pt-PT" altLang="pt-PT"/>
            </a:p>
          </p:txBody>
        </p:sp>
        <p:sp>
          <p:nvSpPr>
            <p:cNvPr id="24010" name="Rectangle 2690"/>
            <p:cNvSpPr>
              <a:spLocks noChangeArrowheads="1"/>
            </p:cNvSpPr>
            <p:nvPr/>
          </p:nvSpPr>
          <p:spPr bwMode="auto">
            <a:xfrm>
              <a:off x="1565" y="3203"/>
              <a:ext cx="2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eaLnBrk="1" hangingPunct="1"/>
              <a:r>
                <a:rPr lang="pt-PT" altLang="pt-PT" sz="800" b="0" u="none">
                  <a:solidFill>
                    <a:srgbClr val="000000"/>
                  </a:solidFill>
                  <a:latin typeface="Trebuchet MS" panose="020B0603020202020204" pitchFamily="34" charset="0"/>
                </a:rPr>
                <a:t>Mission</a:t>
              </a:r>
              <a:endParaRPr lang="pt-PT" altLang="pt-PT"/>
            </a:p>
          </p:txBody>
        </p:sp>
        <p:sp>
          <p:nvSpPr>
            <p:cNvPr id="24011" name="Rectangle 2691"/>
            <p:cNvSpPr>
              <a:spLocks noChangeArrowheads="1"/>
            </p:cNvSpPr>
            <p:nvPr/>
          </p:nvSpPr>
          <p:spPr bwMode="auto">
            <a:xfrm>
              <a:off x="1567" y="3338"/>
              <a:ext cx="2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Structure</a:t>
              </a:r>
              <a:endParaRPr lang="pt-PT" altLang="pt-PT"/>
            </a:p>
          </p:txBody>
        </p:sp>
        <p:sp>
          <p:nvSpPr>
            <p:cNvPr id="24012" name="Rectangle 2693"/>
            <p:cNvSpPr>
              <a:spLocks noChangeArrowheads="1"/>
            </p:cNvSpPr>
            <p:nvPr/>
          </p:nvSpPr>
          <p:spPr bwMode="auto">
            <a:xfrm>
              <a:off x="1657" y="3524"/>
              <a:ext cx="4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A</a:t>
              </a:r>
              <a:endParaRPr lang="pt-PT" altLang="pt-PT"/>
            </a:p>
          </p:txBody>
        </p:sp>
        <p:sp>
          <p:nvSpPr>
            <p:cNvPr id="24013" name="Rectangle 2695"/>
            <p:cNvSpPr>
              <a:spLocks noChangeArrowheads="1"/>
            </p:cNvSpPr>
            <p:nvPr/>
          </p:nvSpPr>
          <p:spPr bwMode="auto">
            <a:xfrm>
              <a:off x="2200" y="3249"/>
              <a:ext cx="22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Mission</a:t>
              </a:r>
              <a:endParaRPr lang="pt-PT" altLang="pt-PT"/>
            </a:p>
          </p:txBody>
        </p:sp>
        <p:sp>
          <p:nvSpPr>
            <p:cNvPr id="24014" name="Rectangle 2696"/>
            <p:cNvSpPr>
              <a:spLocks noChangeArrowheads="1"/>
            </p:cNvSpPr>
            <p:nvPr/>
          </p:nvSpPr>
          <p:spPr bwMode="auto">
            <a:xfrm>
              <a:off x="2218" y="3385"/>
              <a:ext cx="2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a:solidFill>
                    <a:srgbClr val="000000"/>
                  </a:solidFill>
                  <a:latin typeface="Trebuchet MS" panose="020B0603020202020204" pitchFamily="34" charset="0"/>
                </a:rPr>
                <a:t>Structure</a:t>
              </a:r>
              <a:endParaRPr lang="pt-PT" altLang="pt-PT"/>
            </a:p>
          </p:txBody>
        </p:sp>
        <p:sp>
          <p:nvSpPr>
            <p:cNvPr id="24015" name="Rectangle 2697"/>
            <p:cNvSpPr>
              <a:spLocks noChangeArrowheads="1"/>
            </p:cNvSpPr>
            <p:nvPr/>
          </p:nvSpPr>
          <p:spPr bwMode="auto">
            <a:xfrm>
              <a:off x="2312" y="3524"/>
              <a:ext cx="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000000"/>
                  </a:solidFill>
                  <a:latin typeface="Trebuchet MS" panose="020B0603020202020204" pitchFamily="34" charset="0"/>
                </a:rPr>
                <a:t>B</a:t>
              </a:r>
              <a:endParaRPr lang="pt-PT" altLang="pt-PT"/>
            </a:p>
          </p:txBody>
        </p:sp>
        <p:sp>
          <p:nvSpPr>
            <p:cNvPr id="24016" name="Line 2698"/>
            <p:cNvSpPr>
              <a:spLocks noChangeShapeType="1"/>
            </p:cNvSpPr>
            <p:nvPr/>
          </p:nvSpPr>
          <p:spPr bwMode="auto">
            <a:xfrm>
              <a:off x="735" y="1355"/>
              <a:ext cx="5"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17" name="Rectangle 2699"/>
            <p:cNvSpPr>
              <a:spLocks noChangeArrowheads="1"/>
            </p:cNvSpPr>
            <p:nvPr/>
          </p:nvSpPr>
          <p:spPr bwMode="auto">
            <a:xfrm>
              <a:off x="735" y="1355"/>
              <a:ext cx="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18" name="Line 2700"/>
            <p:cNvSpPr>
              <a:spLocks noChangeShapeType="1"/>
            </p:cNvSpPr>
            <p:nvPr/>
          </p:nvSpPr>
          <p:spPr bwMode="auto">
            <a:xfrm>
              <a:off x="747" y="1355"/>
              <a:ext cx="23"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19" name="Rectangle 2701"/>
            <p:cNvSpPr>
              <a:spLocks noChangeArrowheads="1"/>
            </p:cNvSpPr>
            <p:nvPr/>
          </p:nvSpPr>
          <p:spPr bwMode="auto">
            <a:xfrm>
              <a:off x="747" y="1355"/>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20" name="Line 2702"/>
            <p:cNvSpPr>
              <a:spLocks noChangeShapeType="1"/>
            </p:cNvSpPr>
            <p:nvPr/>
          </p:nvSpPr>
          <p:spPr bwMode="auto">
            <a:xfrm>
              <a:off x="779"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21" name="Rectangle 2703"/>
            <p:cNvSpPr>
              <a:spLocks noChangeArrowheads="1"/>
            </p:cNvSpPr>
            <p:nvPr/>
          </p:nvSpPr>
          <p:spPr bwMode="auto">
            <a:xfrm>
              <a:off x="779"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22" name="Line 2704"/>
            <p:cNvSpPr>
              <a:spLocks noChangeShapeType="1"/>
            </p:cNvSpPr>
            <p:nvPr/>
          </p:nvSpPr>
          <p:spPr bwMode="auto">
            <a:xfrm>
              <a:off x="811"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23" name="Rectangle 2705"/>
            <p:cNvSpPr>
              <a:spLocks noChangeArrowheads="1"/>
            </p:cNvSpPr>
            <p:nvPr/>
          </p:nvSpPr>
          <p:spPr bwMode="auto">
            <a:xfrm>
              <a:off x="811"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24" name="Line 2706"/>
            <p:cNvSpPr>
              <a:spLocks noChangeShapeType="1"/>
            </p:cNvSpPr>
            <p:nvPr/>
          </p:nvSpPr>
          <p:spPr bwMode="auto">
            <a:xfrm>
              <a:off x="843"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25" name="Rectangle 2707"/>
            <p:cNvSpPr>
              <a:spLocks noChangeArrowheads="1"/>
            </p:cNvSpPr>
            <p:nvPr/>
          </p:nvSpPr>
          <p:spPr bwMode="auto">
            <a:xfrm>
              <a:off x="843"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26" name="Line 2708"/>
            <p:cNvSpPr>
              <a:spLocks noChangeShapeType="1"/>
            </p:cNvSpPr>
            <p:nvPr/>
          </p:nvSpPr>
          <p:spPr bwMode="auto">
            <a:xfrm>
              <a:off x="874" y="1355"/>
              <a:ext cx="23"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27" name="Rectangle 2709"/>
            <p:cNvSpPr>
              <a:spLocks noChangeArrowheads="1"/>
            </p:cNvSpPr>
            <p:nvPr/>
          </p:nvSpPr>
          <p:spPr bwMode="auto">
            <a:xfrm>
              <a:off x="874" y="1355"/>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28" name="Line 2710"/>
            <p:cNvSpPr>
              <a:spLocks noChangeShapeType="1"/>
            </p:cNvSpPr>
            <p:nvPr/>
          </p:nvSpPr>
          <p:spPr bwMode="auto">
            <a:xfrm>
              <a:off x="906"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29" name="Rectangle 2711"/>
            <p:cNvSpPr>
              <a:spLocks noChangeArrowheads="1"/>
            </p:cNvSpPr>
            <p:nvPr/>
          </p:nvSpPr>
          <p:spPr bwMode="auto">
            <a:xfrm>
              <a:off x="906"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30" name="Line 2712"/>
            <p:cNvSpPr>
              <a:spLocks noChangeShapeType="1"/>
            </p:cNvSpPr>
            <p:nvPr/>
          </p:nvSpPr>
          <p:spPr bwMode="auto">
            <a:xfrm>
              <a:off x="938"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31" name="Rectangle 2713"/>
            <p:cNvSpPr>
              <a:spLocks noChangeArrowheads="1"/>
            </p:cNvSpPr>
            <p:nvPr/>
          </p:nvSpPr>
          <p:spPr bwMode="auto">
            <a:xfrm>
              <a:off x="938"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32" name="Line 2714"/>
            <p:cNvSpPr>
              <a:spLocks noChangeShapeType="1"/>
            </p:cNvSpPr>
            <p:nvPr/>
          </p:nvSpPr>
          <p:spPr bwMode="auto">
            <a:xfrm>
              <a:off x="970"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33" name="Rectangle 2715"/>
            <p:cNvSpPr>
              <a:spLocks noChangeArrowheads="1"/>
            </p:cNvSpPr>
            <p:nvPr/>
          </p:nvSpPr>
          <p:spPr bwMode="auto">
            <a:xfrm>
              <a:off x="970"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34" name="Line 2716"/>
            <p:cNvSpPr>
              <a:spLocks noChangeShapeType="1"/>
            </p:cNvSpPr>
            <p:nvPr/>
          </p:nvSpPr>
          <p:spPr bwMode="auto">
            <a:xfrm>
              <a:off x="1001" y="1355"/>
              <a:ext cx="25"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35" name="Rectangle 2717"/>
            <p:cNvSpPr>
              <a:spLocks noChangeArrowheads="1"/>
            </p:cNvSpPr>
            <p:nvPr/>
          </p:nvSpPr>
          <p:spPr bwMode="auto">
            <a:xfrm>
              <a:off x="1001" y="1355"/>
              <a:ext cx="2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36" name="Line 2718"/>
            <p:cNvSpPr>
              <a:spLocks noChangeShapeType="1"/>
            </p:cNvSpPr>
            <p:nvPr/>
          </p:nvSpPr>
          <p:spPr bwMode="auto">
            <a:xfrm>
              <a:off x="1033"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37" name="Rectangle 2719"/>
            <p:cNvSpPr>
              <a:spLocks noChangeArrowheads="1"/>
            </p:cNvSpPr>
            <p:nvPr/>
          </p:nvSpPr>
          <p:spPr bwMode="auto">
            <a:xfrm>
              <a:off x="1033"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38" name="Line 2720"/>
            <p:cNvSpPr>
              <a:spLocks noChangeShapeType="1"/>
            </p:cNvSpPr>
            <p:nvPr/>
          </p:nvSpPr>
          <p:spPr bwMode="auto">
            <a:xfrm>
              <a:off x="1065"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39" name="Rectangle 2721"/>
            <p:cNvSpPr>
              <a:spLocks noChangeArrowheads="1"/>
            </p:cNvSpPr>
            <p:nvPr/>
          </p:nvSpPr>
          <p:spPr bwMode="auto">
            <a:xfrm>
              <a:off x="1065"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40" name="Line 2722"/>
            <p:cNvSpPr>
              <a:spLocks noChangeShapeType="1"/>
            </p:cNvSpPr>
            <p:nvPr/>
          </p:nvSpPr>
          <p:spPr bwMode="auto">
            <a:xfrm>
              <a:off x="1097"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41" name="Rectangle 2723"/>
            <p:cNvSpPr>
              <a:spLocks noChangeArrowheads="1"/>
            </p:cNvSpPr>
            <p:nvPr/>
          </p:nvSpPr>
          <p:spPr bwMode="auto">
            <a:xfrm>
              <a:off x="1097"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42" name="Line 2724"/>
            <p:cNvSpPr>
              <a:spLocks noChangeShapeType="1"/>
            </p:cNvSpPr>
            <p:nvPr/>
          </p:nvSpPr>
          <p:spPr bwMode="auto">
            <a:xfrm>
              <a:off x="1129"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43" name="Rectangle 2725"/>
            <p:cNvSpPr>
              <a:spLocks noChangeArrowheads="1"/>
            </p:cNvSpPr>
            <p:nvPr/>
          </p:nvSpPr>
          <p:spPr bwMode="auto">
            <a:xfrm>
              <a:off x="1129"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44" name="Line 2726"/>
            <p:cNvSpPr>
              <a:spLocks noChangeShapeType="1"/>
            </p:cNvSpPr>
            <p:nvPr/>
          </p:nvSpPr>
          <p:spPr bwMode="auto">
            <a:xfrm>
              <a:off x="1160"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45" name="Rectangle 2727"/>
            <p:cNvSpPr>
              <a:spLocks noChangeArrowheads="1"/>
            </p:cNvSpPr>
            <p:nvPr/>
          </p:nvSpPr>
          <p:spPr bwMode="auto">
            <a:xfrm>
              <a:off x="1160"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46" name="Line 2728"/>
            <p:cNvSpPr>
              <a:spLocks noChangeShapeType="1"/>
            </p:cNvSpPr>
            <p:nvPr/>
          </p:nvSpPr>
          <p:spPr bwMode="auto">
            <a:xfrm>
              <a:off x="1192"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47" name="Rectangle 2729"/>
            <p:cNvSpPr>
              <a:spLocks noChangeArrowheads="1"/>
            </p:cNvSpPr>
            <p:nvPr/>
          </p:nvSpPr>
          <p:spPr bwMode="auto">
            <a:xfrm>
              <a:off x="1192"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48" name="Line 2730"/>
            <p:cNvSpPr>
              <a:spLocks noChangeShapeType="1"/>
            </p:cNvSpPr>
            <p:nvPr/>
          </p:nvSpPr>
          <p:spPr bwMode="auto">
            <a:xfrm>
              <a:off x="1224" y="1355"/>
              <a:ext cx="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49" name="Rectangle 2731"/>
            <p:cNvSpPr>
              <a:spLocks noChangeArrowheads="1"/>
            </p:cNvSpPr>
            <p:nvPr/>
          </p:nvSpPr>
          <p:spPr bwMode="auto">
            <a:xfrm>
              <a:off x="1224" y="1355"/>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50" name="Line 2732"/>
            <p:cNvSpPr>
              <a:spLocks noChangeShapeType="1"/>
            </p:cNvSpPr>
            <p:nvPr/>
          </p:nvSpPr>
          <p:spPr bwMode="auto">
            <a:xfrm>
              <a:off x="1257" y="1355"/>
              <a:ext cx="23"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51" name="Rectangle 2733"/>
            <p:cNvSpPr>
              <a:spLocks noChangeArrowheads="1"/>
            </p:cNvSpPr>
            <p:nvPr/>
          </p:nvSpPr>
          <p:spPr bwMode="auto">
            <a:xfrm>
              <a:off x="1257" y="1355"/>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52" name="Line 2734"/>
            <p:cNvSpPr>
              <a:spLocks noChangeShapeType="1"/>
            </p:cNvSpPr>
            <p:nvPr/>
          </p:nvSpPr>
          <p:spPr bwMode="auto">
            <a:xfrm>
              <a:off x="1287" y="1355"/>
              <a:ext cx="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53" name="Line 2736"/>
            <p:cNvSpPr>
              <a:spLocks noChangeShapeType="1"/>
            </p:cNvSpPr>
            <p:nvPr/>
          </p:nvSpPr>
          <p:spPr bwMode="auto">
            <a:xfrm>
              <a:off x="1423" y="1450"/>
              <a:ext cx="1817"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54" name="Rectangle 2737"/>
            <p:cNvSpPr>
              <a:spLocks noChangeArrowheads="1"/>
            </p:cNvSpPr>
            <p:nvPr/>
          </p:nvSpPr>
          <p:spPr bwMode="auto">
            <a:xfrm>
              <a:off x="1423" y="1450"/>
              <a:ext cx="181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55" name="Line 2738"/>
            <p:cNvSpPr>
              <a:spLocks noChangeShapeType="1"/>
            </p:cNvSpPr>
            <p:nvPr/>
          </p:nvSpPr>
          <p:spPr bwMode="auto">
            <a:xfrm>
              <a:off x="3370" y="1450"/>
              <a:ext cx="522"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56" name="Rectangle 2739"/>
            <p:cNvSpPr>
              <a:spLocks noChangeArrowheads="1"/>
            </p:cNvSpPr>
            <p:nvPr/>
          </p:nvSpPr>
          <p:spPr bwMode="auto">
            <a:xfrm>
              <a:off x="3370" y="1450"/>
              <a:ext cx="5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57" name="Line 2740"/>
            <p:cNvSpPr>
              <a:spLocks noChangeShapeType="1"/>
            </p:cNvSpPr>
            <p:nvPr/>
          </p:nvSpPr>
          <p:spPr bwMode="auto">
            <a:xfrm>
              <a:off x="1423" y="1851"/>
              <a:ext cx="181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58" name="Rectangle 2741"/>
            <p:cNvSpPr>
              <a:spLocks noChangeArrowheads="1"/>
            </p:cNvSpPr>
            <p:nvPr/>
          </p:nvSpPr>
          <p:spPr bwMode="auto">
            <a:xfrm>
              <a:off x="1423" y="1851"/>
              <a:ext cx="181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59" name="Line 2742"/>
            <p:cNvSpPr>
              <a:spLocks noChangeShapeType="1"/>
            </p:cNvSpPr>
            <p:nvPr/>
          </p:nvSpPr>
          <p:spPr bwMode="auto">
            <a:xfrm>
              <a:off x="3370" y="1851"/>
              <a:ext cx="5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60" name="Rectangle 2743"/>
            <p:cNvSpPr>
              <a:spLocks noChangeArrowheads="1"/>
            </p:cNvSpPr>
            <p:nvPr/>
          </p:nvSpPr>
          <p:spPr bwMode="auto">
            <a:xfrm>
              <a:off x="3370" y="1851"/>
              <a:ext cx="5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61" name="Line 2744"/>
            <p:cNvSpPr>
              <a:spLocks noChangeShapeType="1"/>
            </p:cNvSpPr>
            <p:nvPr/>
          </p:nvSpPr>
          <p:spPr bwMode="auto">
            <a:xfrm>
              <a:off x="723" y="1361"/>
              <a:ext cx="1" cy="20"/>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62" name="Rectangle 2745"/>
            <p:cNvSpPr>
              <a:spLocks noChangeArrowheads="1"/>
            </p:cNvSpPr>
            <p:nvPr/>
          </p:nvSpPr>
          <p:spPr bwMode="auto">
            <a:xfrm>
              <a:off x="723" y="1361"/>
              <a:ext cx="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63" name="Line 2746"/>
            <p:cNvSpPr>
              <a:spLocks noChangeShapeType="1"/>
            </p:cNvSpPr>
            <p:nvPr/>
          </p:nvSpPr>
          <p:spPr bwMode="auto">
            <a:xfrm>
              <a:off x="723" y="1387"/>
              <a:ext cx="1" cy="2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64" name="Rectangle 2747"/>
            <p:cNvSpPr>
              <a:spLocks noChangeArrowheads="1"/>
            </p:cNvSpPr>
            <p:nvPr/>
          </p:nvSpPr>
          <p:spPr bwMode="auto">
            <a:xfrm>
              <a:off x="723" y="1387"/>
              <a:ext cx="8"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65" name="Line 2748"/>
            <p:cNvSpPr>
              <a:spLocks noChangeShapeType="1"/>
            </p:cNvSpPr>
            <p:nvPr/>
          </p:nvSpPr>
          <p:spPr bwMode="auto">
            <a:xfrm>
              <a:off x="723" y="1413"/>
              <a:ext cx="1" cy="20"/>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66" name="Rectangle 2749"/>
            <p:cNvSpPr>
              <a:spLocks noChangeArrowheads="1"/>
            </p:cNvSpPr>
            <p:nvPr/>
          </p:nvSpPr>
          <p:spPr bwMode="auto">
            <a:xfrm>
              <a:off x="723" y="1413"/>
              <a:ext cx="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67" name="Line 2750"/>
            <p:cNvSpPr>
              <a:spLocks noChangeShapeType="1"/>
            </p:cNvSpPr>
            <p:nvPr/>
          </p:nvSpPr>
          <p:spPr bwMode="auto">
            <a:xfrm>
              <a:off x="723" y="1440"/>
              <a:ext cx="1" cy="1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68" name="Rectangle 2751"/>
            <p:cNvSpPr>
              <a:spLocks noChangeArrowheads="1"/>
            </p:cNvSpPr>
            <p:nvPr/>
          </p:nvSpPr>
          <p:spPr bwMode="auto">
            <a:xfrm>
              <a:off x="723" y="1440"/>
              <a:ext cx="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69" name="Line 2752"/>
            <p:cNvSpPr>
              <a:spLocks noChangeShapeType="1"/>
            </p:cNvSpPr>
            <p:nvPr/>
          </p:nvSpPr>
          <p:spPr bwMode="auto">
            <a:xfrm>
              <a:off x="735" y="2050"/>
              <a:ext cx="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70" name="Line 2754"/>
            <p:cNvSpPr>
              <a:spLocks noChangeShapeType="1"/>
            </p:cNvSpPr>
            <p:nvPr/>
          </p:nvSpPr>
          <p:spPr bwMode="auto">
            <a:xfrm>
              <a:off x="747" y="2050"/>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71" name="Rectangle 2755"/>
            <p:cNvSpPr>
              <a:spLocks noChangeArrowheads="1"/>
            </p:cNvSpPr>
            <p:nvPr/>
          </p:nvSpPr>
          <p:spPr bwMode="auto">
            <a:xfrm>
              <a:off x="747" y="2050"/>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72" name="Line 2756"/>
            <p:cNvSpPr>
              <a:spLocks noChangeShapeType="1"/>
            </p:cNvSpPr>
            <p:nvPr/>
          </p:nvSpPr>
          <p:spPr bwMode="auto">
            <a:xfrm>
              <a:off x="779"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73" name="Rectangle 2757"/>
            <p:cNvSpPr>
              <a:spLocks noChangeArrowheads="1"/>
            </p:cNvSpPr>
            <p:nvPr/>
          </p:nvSpPr>
          <p:spPr bwMode="auto">
            <a:xfrm>
              <a:off x="779"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74" name="Line 2758"/>
            <p:cNvSpPr>
              <a:spLocks noChangeShapeType="1"/>
            </p:cNvSpPr>
            <p:nvPr/>
          </p:nvSpPr>
          <p:spPr bwMode="auto">
            <a:xfrm>
              <a:off x="811"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75" name="Rectangle 2759"/>
            <p:cNvSpPr>
              <a:spLocks noChangeArrowheads="1"/>
            </p:cNvSpPr>
            <p:nvPr/>
          </p:nvSpPr>
          <p:spPr bwMode="auto">
            <a:xfrm>
              <a:off x="811"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76" name="Line 2760"/>
            <p:cNvSpPr>
              <a:spLocks noChangeShapeType="1"/>
            </p:cNvSpPr>
            <p:nvPr/>
          </p:nvSpPr>
          <p:spPr bwMode="auto">
            <a:xfrm>
              <a:off x="843"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77" name="Rectangle 2761"/>
            <p:cNvSpPr>
              <a:spLocks noChangeArrowheads="1"/>
            </p:cNvSpPr>
            <p:nvPr/>
          </p:nvSpPr>
          <p:spPr bwMode="auto">
            <a:xfrm>
              <a:off x="843"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78" name="Line 2762"/>
            <p:cNvSpPr>
              <a:spLocks noChangeShapeType="1"/>
            </p:cNvSpPr>
            <p:nvPr/>
          </p:nvSpPr>
          <p:spPr bwMode="auto">
            <a:xfrm>
              <a:off x="874" y="2050"/>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79" name="Rectangle 2763"/>
            <p:cNvSpPr>
              <a:spLocks noChangeArrowheads="1"/>
            </p:cNvSpPr>
            <p:nvPr/>
          </p:nvSpPr>
          <p:spPr bwMode="auto">
            <a:xfrm>
              <a:off x="874" y="2050"/>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80" name="Line 2764"/>
            <p:cNvSpPr>
              <a:spLocks noChangeShapeType="1"/>
            </p:cNvSpPr>
            <p:nvPr/>
          </p:nvSpPr>
          <p:spPr bwMode="auto">
            <a:xfrm>
              <a:off x="906"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81" name="Rectangle 2765"/>
            <p:cNvSpPr>
              <a:spLocks noChangeArrowheads="1"/>
            </p:cNvSpPr>
            <p:nvPr/>
          </p:nvSpPr>
          <p:spPr bwMode="auto">
            <a:xfrm>
              <a:off x="906"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82" name="Line 2766"/>
            <p:cNvSpPr>
              <a:spLocks noChangeShapeType="1"/>
            </p:cNvSpPr>
            <p:nvPr/>
          </p:nvSpPr>
          <p:spPr bwMode="auto">
            <a:xfrm>
              <a:off x="938"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83" name="Rectangle 2767"/>
            <p:cNvSpPr>
              <a:spLocks noChangeArrowheads="1"/>
            </p:cNvSpPr>
            <p:nvPr/>
          </p:nvSpPr>
          <p:spPr bwMode="auto">
            <a:xfrm>
              <a:off x="938"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84" name="Line 2768"/>
            <p:cNvSpPr>
              <a:spLocks noChangeShapeType="1"/>
            </p:cNvSpPr>
            <p:nvPr/>
          </p:nvSpPr>
          <p:spPr bwMode="auto">
            <a:xfrm>
              <a:off x="970"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85" name="Rectangle 2769"/>
            <p:cNvSpPr>
              <a:spLocks noChangeArrowheads="1"/>
            </p:cNvSpPr>
            <p:nvPr/>
          </p:nvSpPr>
          <p:spPr bwMode="auto">
            <a:xfrm>
              <a:off x="970"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86" name="Line 2770"/>
            <p:cNvSpPr>
              <a:spLocks noChangeShapeType="1"/>
            </p:cNvSpPr>
            <p:nvPr/>
          </p:nvSpPr>
          <p:spPr bwMode="auto">
            <a:xfrm>
              <a:off x="1001" y="2050"/>
              <a:ext cx="2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87" name="Rectangle 2771"/>
            <p:cNvSpPr>
              <a:spLocks noChangeArrowheads="1"/>
            </p:cNvSpPr>
            <p:nvPr/>
          </p:nvSpPr>
          <p:spPr bwMode="auto">
            <a:xfrm>
              <a:off x="1001" y="2050"/>
              <a:ext cx="2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88" name="Line 2772"/>
            <p:cNvSpPr>
              <a:spLocks noChangeShapeType="1"/>
            </p:cNvSpPr>
            <p:nvPr/>
          </p:nvSpPr>
          <p:spPr bwMode="auto">
            <a:xfrm>
              <a:off x="1033"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89" name="Rectangle 2773"/>
            <p:cNvSpPr>
              <a:spLocks noChangeArrowheads="1"/>
            </p:cNvSpPr>
            <p:nvPr/>
          </p:nvSpPr>
          <p:spPr bwMode="auto">
            <a:xfrm>
              <a:off x="1033"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90" name="Line 2774"/>
            <p:cNvSpPr>
              <a:spLocks noChangeShapeType="1"/>
            </p:cNvSpPr>
            <p:nvPr/>
          </p:nvSpPr>
          <p:spPr bwMode="auto">
            <a:xfrm>
              <a:off x="1065"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91" name="Rectangle 2775"/>
            <p:cNvSpPr>
              <a:spLocks noChangeArrowheads="1"/>
            </p:cNvSpPr>
            <p:nvPr/>
          </p:nvSpPr>
          <p:spPr bwMode="auto">
            <a:xfrm>
              <a:off x="1065"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92" name="Line 2776"/>
            <p:cNvSpPr>
              <a:spLocks noChangeShapeType="1"/>
            </p:cNvSpPr>
            <p:nvPr/>
          </p:nvSpPr>
          <p:spPr bwMode="auto">
            <a:xfrm>
              <a:off x="1097"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93" name="Rectangle 2777"/>
            <p:cNvSpPr>
              <a:spLocks noChangeArrowheads="1"/>
            </p:cNvSpPr>
            <p:nvPr/>
          </p:nvSpPr>
          <p:spPr bwMode="auto">
            <a:xfrm>
              <a:off x="1097"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94" name="Line 2778"/>
            <p:cNvSpPr>
              <a:spLocks noChangeShapeType="1"/>
            </p:cNvSpPr>
            <p:nvPr/>
          </p:nvSpPr>
          <p:spPr bwMode="auto">
            <a:xfrm>
              <a:off x="1129"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95" name="Rectangle 2779"/>
            <p:cNvSpPr>
              <a:spLocks noChangeArrowheads="1"/>
            </p:cNvSpPr>
            <p:nvPr/>
          </p:nvSpPr>
          <p:spPr bwMode="auto">
            <a:xfrm>
              <a:off x="1129"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96" name="Line 2780"/>
            <p:cNvSpPr>
              <a:spLocks noChangeShapeType="1"/>
            </p:cNvSpPr>
            <p:nvPr/>
          </p:nvSpPr>
          <p:spPr bwMode="auto">
            <a:xfrm>
              <a:off x="1160"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97" name="Rectangle 2781"/>
            <p:cNvSpPr>
              <a:spLocks noChangeArrowheads="1"/>
            </p:cNvSpPr>
            <p:nvPr/>
          </p:nvSpPr>
          <p:spPr bwMode="auto">
            <a:xfrm>
              <a:off x="1160"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098" name="Line 2782"/>
            <p:cNvSpPr>
              <a:spLocks noChangeShapeType="1"/>
            </p:cNvSpPr>
            <p:nvPr/>
          </p:nvSpPr>
          <p:spPr bwMode="auto">
            <a:xfrm>
              <a:off x="1192"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099" name="Rectangle 2783"/>
            <p:cNvSpPr>
              <a:spLocks noChangeArrowheads="1"/>
            </p:cNvSpPr>
            <p:nvPr/>
          </p:nvSpPr>
          <p:spPr bwMode="auto">
            <a:xfrm>
              <a:off x="1192"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00" name="Line 2784"/>
            <p:cNvSpPr>
              <a:spLocks noChangeShapeType="1"/>
            </p:cNvSpPr>
            <p:nvPr/>
          </p:nvSpPr>
          <p:spPr bwMode="auto">
            <a:xfrm>
              <a:off x="1224" y="2050"/>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01" name="Rectangle 2785"/>
            <p:cNvSpPr>
              <a:spLocks noChangeArrowheads="1"/>
            </p:cNvSpPr>
            <p:nvPr/>
          </p:nvSpPr>
          <p:spPr bwMode="auto">
            <a:xfrm>
              <a:off x="1224" y="2050"/>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02" name="Line 2786"/>
            <p:cNvSpPr>
              <a:spLocks noChangeShapeType="1"/>
            </p:cNvSpPr>
            <p:nvPr/>
          </p:nvSpPr>
          <p:spPr bwMode="auto">
            <a:xfrm>
              <a:off x="1257" y="2050"/>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03" name="Rectangle 2787"/>
            <p:cNvSpPr>
              <a:spLocks noChangeArrowheads="1"/>
            </p:cNvSpPr>
            <p:nvPr/>
          </p:nvSpPr>
          <p:spPr bwMode="auto">
            <a:xfrm>
              <a:off x="1257" y="2050"/>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04" name="Line 2788"/>
            <p:cNvSpPr>
              <a:spLocks noChangeShapeType="1"/>
            </p:cNvSpPr>
            <p:nvPr/>
          </p:nvSpPr>
          <p:spPr bwMode="auto">
            <a:xfrm>
              <a:off x="1287" y="2050"/>
              <a:ext cx="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05" name="Line 2790"/>
            <p:cNvSpPr>
              <a:spLocks noChangeShapeType="1"/>
            </p:cNvSpPr>
            <p:nvPr/>
          </p:nvSpPr>
          <p:spPr bwMode="auto">
            <a:xfrm>
              <a:off x="1416" y="1450"/>
              <a:ext cx="1" cy="4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06" name="Rectangle 2791"/>
            <p:cNvSpPr>
              <a:spLocks noChangeArrowheads="1"/>
            </p:cNvSpPr>
            <p:nvPr/>
          </p:nvSpPr>
          <p:spPr bwMode="auto">
            <a:xfrm>
              <a:off x="1416" y="1450"/>
              <a:ext cx="7"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07" name="Line 2792"/>
            <p:cNvSpPr>
              <a:spLocks noChangeShapeType="1"/>
            </p:cNvSpPr>
            <p:nvPr/>
          </p:nvSpPr>
          <p:spPr bwMode="auto">
            <a:xfrm>
              <a:off x="3231" y="1457"/>
              <a:ext cx="2" cy="3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08" name="Rectangle 2793"/>
            <p:cNvSpPr>
              <a:spLocks noChangeArrowheads="1"/>
            </p:cNvSpPr>
            <p:nvPr/>
          </p:nvSpPr>
          <p:spPr bwMode="auto">
            <a:xfrm>
              <a:off x="3231" y="1457"/>
              <a:ext cx="9" cy="3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09" name="Line 2794"/>
            <p:cNvSpPr>
              <a:spLocks noChangeShapeType="1"/>
            </p:cNvSpPr>
            <p:nvPr/>
          </p:nvSpPr>
          <p:spPr bwMode="auto">
            <a:xfrm>
              <a:off x="723" y="2054"/>
              <a:ext cx="1" cy="14"/>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10" name="Rectangle 2795"/>
            <p:cNvSpPr>
              <a:spLocks noChangeArrowheads="1"/>
            </p:cNvSpPr>
            <p:nvPr/>
          </p:nvSpPr>
          <p:spPr bwMode="auto">
            <a:xfrm>
              <a:off x="723" y="2054"/>
              <a:ext cx="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11" name="Line 2796"/>
            <p:cNvSpPr>
              <a:spLocks noChangeShapeType="1"/>
            </p:cNvSpPr>
            <p:nvPr/>
          </p:nvSpPr>
          <p:spPr bwMode="auto">
            <a:xfrm>
              <a:off x="723" y="2074"/>
              <a:ext cx="1" cy="20"/>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12" name="Rectangle 2797"/>
            <p:cNvSpPr>
              <a:spLocks noChangeArrowheads="1"/>
            </p:cNvSpPr>
            <p:nvPr/>
          </p:nvSpPr>
          <p:spPr bwMode="auto">
            <a:xfrm>
              <a:off x="723" y="2074"/>
              <a:ext cx="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13" name="Line 2798"/>
            <p:cNvSpPr>
              <a:spLocks noChangeShapeType="1"/>
            </p:cNvSpPr>
            <p:nvPr/>
          </p:nvSpPr>
          <p:spPr bwMode="auto">
            <a:xfrm>
              <a:off x="723" y="2100"/>
              <a:ext cx="1" cy="2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14" name="Rectangle 2799"/>
            <p:cNvSpPr>
              <a:spLocks noChangeArrowheads="1"/>
            </p:cNvSpPr>
            <p:nvPr/>
          </p:nvSpPr>
          <p:spPr bwMode="auto">
            <a:xfrm>
              <a:off x="723" y="2100"/>
              <a:ext cx="8"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15" name="Line 2800"/>
            <p:cNvSpPr>
              <a:spLocks noChangeShapeType="1"/>
            </p:cNvSpPr>
            <p:nvPr/>
          </p:nvSpPr>
          <p:spPr bwMode="auto">
            <a:xfrm>
              <a:off x="723" y="2127"/>
              <a:ext cx="1" cy="1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16" name="Rectangle 2801"/>
            <p:cNvSpPr>
              <a:spLocks noChangeArrowheads="1"/>
            </p:cNvSpPr>
            <p:nvPr/>
          </p:nvSpPr>
          <p:spPr bwMode="auto">
            <a:xfrm>
              <a:off x="723" y="2127"/>
              <a:ext cx="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17" name="Line 2802"/>
            <p:cNvSpPr>
              <a:spLocks noChangeShapeType="1"/>
            </p:cNvSpPr>
            <p:nvPr/>
          </p:nvSpPr>
          <p:spPr bwMode="auto">
            <a:xfrm>
              <a:off x="736" y="2934"/>
              <a:ext cx="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18" name="Line 2804"/>
            <p:cNvSpPr>
              <a:spLocks noChangeShapeType="1"/>
            </p:cNvSpPr>
            <p:nvPr/>
          </p:nvSpPr>
          <p:spPr bwMode="auto">
            <a:xfrm>
              <a:off x="747" y="2934"/>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19" name="Rectangle 2805"/>
            <p:cNvSpPr>
              <a:spLocks noChangeArrowheads="1"/>
            </p:cNvSpPr>
            <p:nvPr/>
          </p:nvSpPr>
          <p:spPr bwMode="auto">
            <a:xfrm>
              <a:off x="747" y="2934"/>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20" name="Line 2806"/>
            <p:cNvSpPr>
              <a:spLocks noChangeShapeType="1"/>
            </p:cNvSpPr>
            <p:nvPr/>
          </p:nvSpPr>
          <p:spPr bwMode="auto">
            <a:xfrm>
              <a:off x="779"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21" name="Rectangle 2807"/>
            <p:cNvSpPr>
              <a:spLocks noChangeArrowheads="1"/>
            </p:cNvSpPr>
            <p:nvPr/>
          </p:nvSpPr>
          <p:spPr bwMode="auto">
            <a:xfrm>
              <a:off x="779"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22" name="Line 2808"/>
            <p:cNvSpPr>
              <a:spLocks noChangeShapeType="1"/>
            </p:cNvSpPr>
            <p:nvPr/>
          </p:nvSpPr>
          <p:spPr bwMode="auto">
            <a:xfrm>
              <a:off x="811"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23" name="Rectangle 2809"/>
            <p:cNvSpPr>
              <a:spLocks noChangeArrowheads="1"/>
            </p:cNvSpPr>
            <p:nvPr/>
          </p:nvSpPr>
          <p:spPr bwMode="auto">
            <a:xfrm>
              <a:off x="811"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24" name="Line 2810"/>
            <p:cNvSpPr>
              <a:spLocks noChangeShapeType="1"/>
            </p:cNvSpPr>
            <p:nvPr/>
          </p:nvSpPr>
          <p:spPr bwMode="auto">
            <a:xfrm>
              <a:off x="843"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25" name="Rectangle 2811"/>
            <p:cNvSpPr>
              <a:spLocks noChangeArrowheads="1"/>
            </p:cNvSpPr>
            <p:nvPr/>
          </p:nvSpPr>
          <p:spPr bwMode="auto">
            <a:xfrm>
              <a:off x="843"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26" name="Line 2812"/>
            <p:cNvSpPr>
              <a:spLocks noChangeShapeType="1"/>
            </p:cNvSpPr>
            <p:nvPr/>
          </p:nvSpPr>
          <p:spPr bwMode="auto">
            <a:xfrm>
              <a:off x="874" y="2934"/>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27" name="Rectangle 2813"/>
            <p:cNvSpPr>
              <a:spLocks noChangeArrowheads="1"/>
            </p:cNvSpPr>
            <p:nvPr/>
          </p:nvSpPr>
          <p:spPr bwMode="auto">
            <a:xfrm>
              <a:off x="874" y="2934"/>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28" name="Line 2814"/>
            <p:cNvSpPr>
              <a:spLocks noChangeShapeType="1"/>
            </p:cNvSpPr>
            <p:nvPr/>
          </p:nvSpPr>
          <p:spPr bwMode="auto">
            <a:xfrm>
              <a:off x="906"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29" name="Rectangle 2815"/>
            <p:cNvSpPr>
              <a:spLocks noChangeArrowheads="1"/>
            </p:cNvSpPr>
            <p:nvPr/>
          </p:nvSpPr>
          <p:spPr bwMode="auto">
            <a:xfrm>
              <a:off x="906"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30" name="Line 2816"/>
            <p:cNvSpPr>
              <a:spLocks noChangeShapeType="1"/>
            </p:cNvSpPr>
            <p:nvPr/>
          </p:nvSpPr>
          <p:spPr bwMode="auto">
            <a:xfrm>
              <a:off x="938"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31" name="Rectangle 2817"/>
            <p:cNvSpPr>
              <a:spLocks noChangeArrowheads="1"/>
            </p:cNvSpPr>
            <p:nvPr/>
          </p:nvSpPr>
          <p:spPr bwMode="auto">
            <a:xfrm>
              <a:off x="938"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32" name="Line 2818"/>
            <p:cNvSpPr>
              <a:spLocks noChangeShapeType="1"/>
            </p:cNvSpPr>
            <p:nvPr/>
          </p:nvSpPr>
          <p:spPr bwMode="auto">
            <a:xfrm>
              <a:off x="970"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33" name="Rectangle 2819"/>
            <p:cNvSpPr>
              <a:spLocks noChangeArrowheads="1"/>
            </p:cNvSpPr>
            <p:nvPr/>
          </p:nvSpPr>
          <p:spPr bwMode="auto">
            <a:xfrm>
              <a:off x="970"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34" name="Line 2820"/>
            <p:cNvSpPr>
              <a:spLocks noChangeShapeType="1"/>
            </p:cNvSpPr>
            <p:nvPr/>
          </p:nvSpPr>
          <p:spPr bwMode="auto">
            <a:xfrm>
              <a:off x="1001" y="2934"/>
              <a:ext cx="2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35" name="Rectangle 2821"/>
            <p:cNvSpPr>
              <a:spLocks noChangeArrowheads="1"/>
            </p:cNvSpPr>
            <p:nvPr/>
          </p:nvSpPr>
          <p:spPr bwMode="auto">
            <a:xfrm>
              <a:off x="1001" y="2934"/>
              <a:ext cx="2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36" name="Line 2822"/>
            <p:cNvSpPr>
              <a:spLocks noChangeShapeType="1"/>
            </p:cNvSpPr>
            <p:nvPr/>
          </p:nvSpPr>
          <p:spPr bwMode="auto">
            <a:xfrm>
              <a:off x="1033"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37" name="Rectangle 2823"/>
            <p:cNvSpPr>
              <a:spLocks noChangeArrowheads="1"/>
            </p:cNvSpPr>
            <p:nvPr/>
          </p:nvSpPr>
          <p:spPr bwMode="auto">
            <a:xfrm>
              <a:off x="1033"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38" name="Line 2824"/>
            <p:cNvSpPr>
              <a:spLocks noChangeShapeType="1"/>
            </p:cNvSpPr>
            <p:nvPr/>
          </p:nvSpPr>
          <p:spPr bwMode="auto">
            <a:xfrm>
              <a:off x="1065"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39" name="Rectangle 2825"/>
            <p:cNvSpPr>
              <a:spLocks noChangeArrowheads="1"/>
            </p:cNvSpPr>
            <p:nvPr/>
          </p:nvSpPr>
          <p:spPr bwMode="auto">
            <a:xfrm>
              <a:off x="1065"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40" name="Line 2826"/>
            <p:cNvSpPr>
              <a:spLocks noChangeShapeType="1"/>
            </p:cNvSpPr>
            <p:nvPr/>
          </p:nvSpPr>
          <p:spPr bwMode="auto">
            <a:xfrm>
              <a:off x="1097"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41" name="Rectangle 2827"/>
            <p:cNvSpPr>
              <a:spLocks noChangeArrowheads="1"/>
            </p:cNvSpPr>
            <p:nvPr/>
          </p:nvSpPr>
          <p:spPr bwMode="auto">
            <a:xfrm>
              <a:off x="1097"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42" name="Line 2828"/>
            <p:cNvSpPr>
              <a:spLocks noChangeShapeType="1"/>
            </p:cNvSpPr>
            <p:nvPr/>
          </p:nvSpPr>
          <p:spPr bwMode="auto">
            <a:xfrm>
              <a:off x="1129"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43" name="Rectangle 2829"/>
            <p:cNvSpPr>
              <a:spLocks noChangeArrowheads="1"/>
            </p:cNvSpPr>
            <p:nvPr/>
          </p:nvSpPr>
          <p:spPr bwMode="auto">
            <a:xfrm>
              <a:off x="1129"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44" name="Line 2830"/>
            <p:cNvSpPr>
              <a:spLocks noChangeShapeType="1"/>
            </p:cNvSpPr>
            <p:nvPr/>
          </p:nvSpPr>
          <p:spPr bwMode="auto">
            <a:xfrm>
              <a:off x="1160"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45" name="Rectangle 2831"/>
            <p:cNvSpPr>
              <a:spLocks noChangeArrowheads="1"/>
            </p:cNvSpPr>
            <p:nvPr/>
          </p:nvSpPr>
          <p:spPr bwMode="auto">
            <a:xfrm>
              <a:off x="1160"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46" name="Line 2832"/>
            <p:cNvSpPr>
              <a:spLocks noChangeShapeType="1"/>
            </p:cNvSpPr>
            <p:nvPr/>
          </p:nvSpPr>
          <p:spPr bwMode="auto">
            <a:xfrm>
              <a:off x="1192"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47" name="Rectangle 2833"/>
            <p:cNvSpPr>
              <a:spLocks noChangeArrowheads="1"/>
            </p:cNvSpPr>
            <p:nvPr/>
          </p:nvSpPr>
          <p:spPr bwMode="auto">
            <a:xfrm>
              <a:off x="1192"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48" name="Line 2834"/>
            <p:cNvSpPr>
              <a:spLocks noChangeShapeType="1"/>
            </p:cNvSpPr>
            <p:nvPr/>
          </p:nvSpPr>
          <p:spPr bwMode="auto">
            <a:xfrm>
              <a:off x="1224" y="2934"/>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49" name="Rectangle 2835"/>
            <p:cNvSpPr>
              <a:spLocks noChangeArrowheads="1"/>
            </p:cNvSpPr>
            <p:nvPr/>
          </p:nvSpPr>
          <p:spPr bwMode="auto">
            <a:xfrm>
              <a:off x="1224" y="2934"/>
              <a:ext cx="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50" name="Line 2836"/>
            <p:cNvSpPr>
              <a:spLocks noChangeShapeType="1"/>
            </p:cNvSpPr>
            <p:nvPr/>
          </p:nvSpPr>
          <p:spPr bwMode="auto">
            <a:xfrm>
              <a:off x="1257" y="2934"/>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51" name="Rectangle 2837"/>
            <p:cNvSpPr>
              <a:spLocks noChangeArrowheads="1"/>
            </p:cNvSpPr>
            <p:nvPr/>
          </p:nvSpPr>
          <p:spPr bwMode="auto">
            <a:xfrm>
              <a:off x="1257" y="2934"/>
              <a:ext cx="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52" name="Line 2838"/>
            <p:cNvSpPr>
              <a:spLocks noChangeShapeType="1"/>
            </p:cNvSpPr>
            <p:nvPr/>
          </p:nvSpPr>
          <p:spPr bwMode="auto">
            <a:xfrm>
              <a:off x="1287" y="2934"/>
              <a:ext cx="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53" name="Line 2840"/>
            <p:cNvSpPr>
              <a:spLocks noChangeShapeType="1"/>
            </p:cNvSpPr>
            <p:nvPr/>
          </p:nvSpPr>
          <p:spPr bwMode="auto">
            <a:xfrm>
              <a:off x="2329" y="2057"/>
              <a:ext cx="2"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54" name="Rectangle 2841"/>
            <p:cNvSpPr>
              <a:spLocks noChangeArrowheads="1"/>
            </p:cNvSpPr>
            <p:nvPr/>
          </p:nvSpPr>
          <p:spPr bwMode="auto">
            <a:xfrm>
              <a:off x="2329" y="2057"/>
              <a:ext cx="9"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55" name="Line 2842"/>
            <p:cNvSpPr>
              <a:spLocks noChangeShapeType="1"/>
            </p:cNvSpPr>
            <p:nvPr/>
          </p:nvSpPr>
          <p:spPr bwMode="auto">
            <a:xfrm>
              <a:off x="4276" y="1362"/>
              <a:ext cx="2"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56" name="Rectangle 2843"/>
            <p:cNvSpPr>
              <a:spLocks noChangeArrowheads="1"/>
            </p:cNvSpPr>
            <p:nvPr/>
          </p:nvSpPr>
          <p:spPr bwMode="auto">
            <a:xfrm>
              <a:off x="4276" y="1362"/>
              <a:ext cx="9"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57" name="Line 2844"/>
            <p:cNvSpPr>
              <a:spLocks noChangeShapeType="1"/>
            </p:cNvSpPr>
            <p:nvPr/>
          </p:nvSpPr>
          <p:spPr bwMode="auto">
            <a:xfrm>
              <a:off x="1416" y="2145"/>
              <a:ext cx="1" cy="4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58" name="Rectangle 2845"/>
            <p:cNvSpPr>
              <a:spLocks noChangeArrowheads="1"/>
            </p:cNvSpPr>
            <p:nvPr/>
          </p:nvSpPr>
          <p:spPr bwMode="auto">
            <a:xfrm>
              <a:off x="1416" y="2145"/>
              <a:ext cx="7"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59" name="Line 2846"/>
            <p:cNvSpPr>
              <a:spLocks noChangeShapeType="1"/>
            </p:cNvSpPr>
            <p:nvPr/>
          </p:nvSpPr>
          <p:spPr bwMode="auto">
            <a:xfrm>
              <a:off x="1423" y="3029"/>
              <a:ext cx="5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60" name="Rectangle 2847"/>
            <p:cNvSpPr>
              <a:spLocks noChangeArrowheads="1"/>
            </p:cNvSpPr>
            <p:nvPr/>
          </p:nvSpPr>
          <p:spPr bwMode="auto">
            <a:xfrm>
              <a:off x="1423" y="3029"/>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61" name="Rectangle 2848"/>
            <p:cNvSpPr>
              <a:spLocks noChangeArrowheads="1"/>
            </p:cNvSpPr>
            <p:nvPr/>
          </p:nvSpPr>
          <p:spPr bwMode="auto">
            <a:xfrm>
              <a:off x="2060" y="691"/>
              <a:ext cx="25" cy="4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62" name="Line 2849"/>
            <p:cNvSpPr>
              <a:spLocks noChangeShapeType="1"/>
            </p:cNvSpPr>
            <p:nvPr/>
          </p:nvSpPr>
          <p:spPr bwMode="auto">
            <a:xfrm>
              <a:off x="2592" y="1362"/>
              <a:ext cx="1"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63" name="Rectangle 2850"/>
            <p:cNvSpPr>
              <a:spLocks noChangeArrowheads="1"/>
            </p:cNvSpPr>
            <p:nvPr/>
          </p:nvSpPr>
          <p:spPr bwMode="auto">
            <a:xfrm>
              <a:off x="2592" y="1362"/>
              <a:ext cx="7"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64" name="Line 2851"/>
            <p:cNvSpPr>
              <a:spLocks noChangeShapeType="1"/>
            </p:cNvSpPr>
            <p:nvPr/>
          </p:nvSpPr>
          <p:spPr bwMode="auto">
            <a:xfrm>
              <a:off x="2076" y="3029"/>
              <a:ext cx="5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65" name="Rectangle 2852"/>
            <p:cNvSpPr>
              <a:spLocks noChangeArrowheads="1"/>
            </p:cNvSpPr>
            <p:nvPr/>
          </p:nvSpPr>
          <p:spPr bwMode="auto">
            <a:xfrm>
              <a:off x="2076" y="3029"/>
              <a:ext cx="5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66" name="Line 2853"/>
            <p:cNvSpPr>
              <a:spLocks noChangeShapeType="1"/>
            </p:cNvSpPr>
            <p:nvPr/>
          </p:nvSpPr>
          <p:spPr bwMode="auto">
            <a:xfrm>
              <a:off x="3231" y="2152"/>
              <a:ext cx="2" cy="3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67" name="Rectangle 2854"/>
            <p:cNvSpPr>
              <a:spLocks noChangeArrowheads="1"/>
            </p:cNvSpPr>
            <p:nvPr/>
          </p:nvSpPr>
          <p:spPr bwMode="auto">
            <a:xfrm>
              <a:off x="3231" y="2152"/>
              <a:ext cx="9" cy="3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68" name="Line 2855"/>
            <p:cNvSpPr>
              <a:spLocks noChangeShapeType="1"/>
            </p:cNvSpPr>
            <p:nvPr/>
          </p:nvSpPr>
          <p:spPr bwMode="auto">
            <a:xfrm>
              <a:off x="2716" y="3029"/>
              <a:ext cx="5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69" name="Rectangle 2856"/>
            <p:cNvSpPr>
              <a:spLocks noChangeArrowheads="1"/>
            </p:cNvSpPr>
            <p:nvPr/>
          </p:nvSpPr>
          <p:spPr bwMode="auto">
            <a:xfrm>
              <a:off x="2716" y="3029"/>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70" name="Line 2857"/>
            <p:cNvSpPr>
              <a:spLocks noChangeShapeType="1"/>
            </p:cNvSpPr>
            <p:nvPr/>
          </p:nvSpPr>
          <p:spPr bwMode="auto">
            <a:xfrm>
              <a:off x="3361" y="1450"/>
              <a:ext cx="2" cy="4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71" name="Rectangle 2858"/>
            <p:cNvSpPr>
              <a:spLocks noChangeArrowheads="1"/>
            </p:cNvSpPr>
            <p:nvPr/>
          </p:nvSpPr>
          <p:spPr bwMode="auto">
            <a:xfrm>
              <a:off x="3361" y="1450"/>
              <a:ext cx="9"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72" name="Line 2859"/>
            <p:cNvSpPr>
              <a:spLocks noChangeShapeType="1"/>
            </p:cNvSpPr>
            <p:nvPr/>
          </p:nvSpPr>
          <p:spPr bwMode="auto">
            <a:xfrm>
              <a:off x="3884" y="1457"/>
              <a:ext cx="1" cy="3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74" name="Line 2861"/>
            <p:cNvSpPr>
              <a:spLocks noChangeShapeType="1"/>
            </p:cNvSpPr>
            <p:nvPr/>
          </p:nvSpPr>
          <p:spPr bwMode="auto">
            <a:xfrm>
              <a:off x="3370" y="3029"/>
              <a:ext cx="5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75" name="Rectangle 2862"/>
            <p:cNvSpPr>
              <a:spLocks noChangeArrowheads="1"/>
            </p:cNvSpPr>
            <p:nvPr/>
          </p:nvSpPr>
          <p:spPr bwMode="auto">
            <a:xfrm>
              <a:off x="3370" y="3029"/>
              <a:ext cx="5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76" name="Line 2863"/>
            <p:cNvSpPr>
              <a:spLocks noChangeShapeType="1"/>
            </p:cNvSpPr>
            <p:nvPr/>
          </p:nvSpPr>
          <p:spPr bwMode="auto">
            <a:xfrm>
              <a:off x="4015" y="1450"/>
              <a:ext cx="2" cy="4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77" name="Rectangle 2864"/>
            <p:cNvSpPr>
              <a:spLocks noChangeArrowheads="1"/>
            </p:cNvSpPr>
            <p:nvPr/>
          </p:nvSpPr>
          <p:spPr bwMode="auto">
            <a:xfrm>
              <a:off x="4015" y="1450"/>
              <a:ext cx="7" cy="4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78" name="Line 2865"/>
            <p:cNvSpPr>
              <a:spLocks noChangeShapeType="1"/>
            </p:cNvSpPr>
            <p:nvPr/>
          </p:nvSpPr>
          <p:spPr bwMode="auto">
            <a:xfrm>
              <a:off x="4538" y="1457"/>
              <a:ext cx="1" cy="3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79" name="Rectangle 2866"/>
            <p:cNvSpPr>
              <a:spLocks noChangeArrowheads="1"/>
            </p:cNvSpPr>
            <p:nvPr/>
          </p:nvSpPr>
          <p:spPr bwMode="auto">
            <a:xfrm>
              <a:off x="4538" y="1457"/>
              <a:ext cx="8" cy="3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80" name="Line 2867"/>
            <p:cNvSpPr>
              <a:spLocks noChangeShapeType="1"/>
            </p:cNvSpPr>
            <p:nvPr/>
          </p:nvSpPr>
          <p:spPr bwMode="auto">
            <a:xfrm>
              <a:off x="4022" y="3029"/>
              <a:ext cx="5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81" name="Rectangle 2868"/>
            <p:cNvSpPr>
              <a:spLocks noChangeArrowheads="1"/>
            </p:cNvSpPr>
            <p:nvPr/>
          </p:nvSpPr>
          <p:spPr bwMode="auto">
            <a:xfrm>
              <a:off x="4022" y="3029"/>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82" name="Line 2869"/>
            <p:cNvSpPr>
              <a:spLocks noChangeShapeType="1"/>
            </p:cNvSpPr>
            <p:nvPr/>
          </p:nvSpPr>
          <p:spPr bwMode="auto">
            <a:xfrm>
              <a:off x="1423" y="3828"/>
              <a:ext cx="5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83" name="Rectangle 2870"/>
            <p:cNvSpPr>
              <a:spLocks noChangeArrowheads="1"/>
            </p:cNvSpPr>
            <p:nvPr/>
          </p:nvSpPr>
          <p:spPr bwMode="auto">
            <a:xfrm>
              <a:off x="1423" y="3828"/>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84" name="Line 2871"/>
            <p:cNvSpPr>
              <a:spLocks noChangeShapeType="1"/>
            </p:cNvSpPr>
            <p:nvPr/>
          </p:nvSpPr>
          <p:spPr bwMode="auto">
            <a:xfrm>
              <a:off x="2076" y="3828"/>
              <a:ext cx="523"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85" name="Rectangle 2872"/>
            <p:cNvSpPr>
              <a:spLocks noChangeArrowheads="1"/>
            </p:cNvSpPr>
            <p:nvPr/>
          </p:nvSpPr>
          <p:spPr bwMode="auto">
            <a:xfrm>
              <a:off x="2076" y="3828"/>
              <a:ext cx="5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86" name="Line 2873"/>
            <p:cNvSpPr>
              <a:spLocks noChangeShapeType="1"/>
            </p:cNvSpPr>
            <p:nvPr/>
          </p:nvSpPr>
          <p:spPr bwMode="auto">
            <a:xfrm>
              <a:off x="2716" y="3828"/>
              <a:ext cx="5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87" name="Rectangle 2874"/>
            <p:cNvSpPr>
              <a:spLocks noChangeArrowheads="1"/>
            </p:cNvSpPr>
            <p:nvPr/>
          </p:nvSpPr>
          <p:spPr bwMode="auto">
            <a:xfrm>
              <a:off x="2716" y="3828"/>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88" name="Line 2875"/>
            <p:cNvSpPr>
              <a:spLocks noChangeShapeType="1"/>
            </p:cNvSpPr>
            <p:nvPr/>
          </p:nvSpPr>
          <p:spPr bwMode="auto">
            <a:xfrm>
              <a:off x="3370" y="3828"/>
              <a:ext cx="522"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89" name="Rectangle 2876"/>
            <p:cNvSpPr>
              <a:spLocks noChangeArrowheads="1"/>
            </p:cNvSpPr>
            <p:nvPr/>
          </p:nvSpPr>
          <p:spPr bwMode="auto">
            <a:xfrm>
              <a:off x="3370" y="3828"/>
              <a:ext cx="52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90" name="Line 2877"/>
            <p:cNvSpPr>
              <a:spLocks noChangeShapeType="1"/>
            </p:cNvSpPr>
            <p:nvPr/>
          </p:nvSpPr>
          <p:spPr bwMode="auto">
            <a:xfrm>
              <a:off x="4022" y="3828"/>
              <a:ext cx="5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91" name="Rectangle 2878"/>
            <p:cNvSpPr>
              <a:spLocks noChangeArrowheads="1"/>
            </p:cNvSpPr>
            <p:nvPr/>
          </p:nvSpPr>
          <p:spPr bwMode="auto">
            <a:xfrm>
              <a:off x="4022" y="3828"/>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92" name="Rectangle 2879"/>
            <p:cNvSpPr>
              <a:spLocks noChangeArrowheads="1"/>
            </p:cNvSpPr>
            <p:nvPr/>
          </p:nvSpPr>
          <p:spPr bwMode="auto">
            <a:xfrm>
              <a:off x="592" y="671"/>
              <a:ext cx="23" cy="4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93" name="Line 2880"/>
            <p:cNvSpPr>
              <a:spLocks noChangeShapeType="1"/>
            </p:cNvSpPr>
            <p:nvPr/>
          </p:nvSpPr>
          <p:spPr bwMode="auto">
            <a:xfrm>
              <a:off x="2068" y="3029"/>
              <a:ext cx="1" cy="8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94" name="Rectangle 2881"/>
            <p:cNvSpPr>
              <a:spLocks noChangeArrowheads="1"/>
            </p:cNvSpPr>
            <p:nvPr/>
          </p:nvSpPr>
          <p:spPr bwMode="auto">
            <a:xfrm>
              <a:off x="2068" y="3029"/>
              <a:ext cx="8" cy="8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95" name="Line 2882"/>
            <p:cNvSpPr>
              <a:spLocks noChangeShapeType="1"/>
            </p:cNvSpPr>
            <p:nvPr/>
          </p:nvSpPr>
          <p:spPr bwMode="auto">
            <a:xfrm>
              <a:off x="723" y="2937"/>
              <a:ext cx="1" cy="3"/>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96" name="Line 2884"/>
            <p:cNvSpPr>
              <a:spLocks noChangeShapeType="1"/>
            </p:cNvSpPr>
            <p:nvPr/>
          </p:nvSpPr>
          <p:spPr bwMode="auto">
            <a:xfrm>
              <a:off x="723" y="2946"/>
              <a:ext cx="1" cy="1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97" name="Rectangle 2885"/>
            <p:cNvSpPr>
              <a:spLocks noChangeArrowheads="1"/>
            </p:cNvSpPr>
            <p:nvPr/>
          </p:nvSpPr>
          <p:spPr bwMode="auto">
            <a:xfrm>
              <a:off x="723" y="2946"/>
              <a:ext cx="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198" name="Line 2886"/>
            <p:cNvSpPr>
              <a:spLocks noChangeShapeType="1"/>
            </p:cNvSpPr>
            <p:nvPr/>
          </p:nvSpPr>
          <p:spPr bwMode="auto">
            <a:xfrm>
              <a:off x="723" y="2972"/>
              <a:ext cx="1" cy="20"/>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199" name="Rectangle 2887"/>
            <p:cNvSpPr>
              <a:spLocks noChangeArrowheads="1"/>
            </p:cNvSpPr>
            <p:nvPr/>
          </p:nvSpPr>
          <p:spPr bwMode="auto">
            <a:xfrm>
              <a:off x="723" y="2972"/>
              <a:ext cx="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00" name="Line 2888"/>
            <p:cNvSpPr>
              <a:spLocks noChangeShapeType="1"/>
            </p:cNvSpPr>
            <p:nvPr/>
          </p:nvSpPr>
          <p:spPr bwMode="auto">
            <a:xfrm>
              <a:off x="723" y="2999"/>
              <a:ext cx="1" cy="20"/>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01" name="Rectangle 2889"/>
            <p:cNvSpPr>
              <a:spLocks noChangeArrowheads="1"/>
            </p:cNvSpPr>
            <p:nvPr/>
          </p:nvSpPr>
          <p:spPr bwMode="auto">
            <a:xfrm>
              <a:off x="723" y="2999"/>
              <a:ext cx="8"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02" name="Line 2890"/>
            <p:cNvSpPr>
              <a:spLocks noChangeShapeType="1"/>
            </p:cNvSpPr>
            <p:nvPr/>
          </p:nvSpPr>
          <p:spPr bwMode="auto">
            <a:xfrm>
              <a:off x="723" y="3026"/>
              <a:ext cx="1" cy="1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03" name="Rectangle 2891"/>
            <p:cNvSpPr>
              <a:spLocks noChangeArrowheads="1"/>
            </p:cNvSpPr>
            <p:nvPr/>
          </p:nvSpPr>
          <p:spPr bwMode="auto">
            <a:xfrm>
              <a:off x="723" y="3026"/>
              <a:ext cx="8"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04" name="Rectangle 2892"/>
            <p:cNvSpPr>
              <a:spLocks noChangeArrowheads="1"/>
            </p:cNvSpPr>
            <p:nvPr/>
          </p:nvSpPr>
          <p:spPr bwMode="auto">
            <a:xfrm>
              <a:off x="1287" y="1170"/>
              <a:ext cx="16" cy="17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05" name="Line 2893"/>
            <p:cNvSpPr>
              <a:spLocks noChangeShapeType="1"/>
            </p:cNvSpPr>
            <p:nvPr/>
          </p:nvSpPr>
          <p:spPr bwMode="auto">
            <a:xfrm>
              <a:off x="2592" y="3036"/>
              <a:ext cx="1" cy="7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06" name="Rectangle 2894"/>
            <p:cNvSpPr>
              <a:spLocks noChangeArrowheads="1"/>
            </p:cNvSpPr>
            <p:nvPr/>
          </p:nvSpPr>
          <p:spPr bwMode="auto">
            <a:xfrm>
              <a:off x="2592" y="3036"/>
              <a:ext cx="7" cy="7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07" name="Line 2895"/>
            <p:cNvSpPr>
              <a:spLocks noChangeShapeType="1"/>
            </p:cNvSpPr>
            <p:nvPr/>
          </p:nvSpPr>
          <p:spPr bwMode="auto">
            <a:xfrm>
              <a:off x="4276" y="2941"/>
              <a:ext cx="2"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08" name="Rectangle 2896"/>
            <p:cNvSpPr>
              <a:spLocks noChangeArrowheads="1"/>
            </p:cNvSpPr>
            <p:nvPr/>
          </p:nvSpPr>
          <p:spPr bwMode="auto">
            <a:xfrm>
              <a:off x="4276" y="2941"/>
              <a:ext cx="9"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09" name="Line 2897"/>
            <p:cNvSpPr>
              <a:spLocks noChangeShapeType="1"/>
            </p:cNvSpPr>
            <p:nvPr/>
          </p:nvSpPr>
          <p:spPr bwMode="auto">
            <a:xfrm>
              <a:off x="1416" y="3029"/>
              <a:ext cx="1" cy="8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10" name="Rectangle 2898"/>
            <p:cNvSpPr>
              <a:spLocks noChangeArrowheads="1"/>
            </p:cNvSpPr>
            <p:nvPr/>
          </p:nvSpPr>
          <p:spPr bwMode="auto">
            <a:xfrm>
              <a:off x="1416" y="3029"/>
              <a:ext cx="7" cy="8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11" name="Line 2899"/>
            <p:cNvSpPr>
              <a:spLocks noChangeShapeType="1"/>
            </p:cNvSpPr>
            <p:nvPr/>
          </p:nvSpPr>
          <p:spPr bwMode="auto">
            <a:xfrm>
              <a:off x="3231" y="3036"/>
              <a:ext cx="2" cy="7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12" name="Rectangle 2900"/>
            <p:cNvSpPr>
              <a:spLocks noChangeArrowheads="1"/>
            </p:cNvSpPr>
            <p:nvPr/>
          </p:nvSpPr>
          <p:spPr bwMode="auto">
            <a:xfrm>
              <a:off x="3231" y="3036"/>
              <a:ext cx="9" cy="7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13" name="Line 2901"/>
            <p:cNvSpPr>
              <a:spLocks noChangeShapeType="1"/>
            </p:cNvSpPr>
            <p:nvPr/>
          </p:nvSpPr>
          <p:spPr bwMode="auto">
            <a:xfrm>
              <a:off x="3361" y="3029"/>
              <a:ext cx="2" cy="8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14" name="Rectangle 2902"/>
            <p:cNvSpPr>
              <a:spLocks noChangeArrowheads="1"/>
            </p:cNvSpPr>
            <p:nvPr/>
          </p:nvSpPr>
          <p:spPr bwMode="auto">
            <a:xfrm>
              <a:off x="3361" y="3029"/>
              <a:ext cx="9" cy="8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15" name="Line 2903"/>
            <p:cNvSpPr>
              <a:spLocks noChangeShapeType="1"/>
            </p:cNvSpPr>
            <p:nvPr/>
          </p:nvSpPr>
          <p:spPr bwMode="auto">
            <a:xfrm>
              <a:off x="3884" y="3036"/>
              <a:ext cx="1" cy="7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16" name="Rectangle 2904"/>
            <p:cNvSpPr>
              <a:spLocks noChangeArrowheads="1"/>
            </p:cNvSpPr>
            <p:nvPr/>
          </p:nvSpPr>
          <p:spPr bwMode="auto">
            <a:xfrm>
              <a:off x="3884" y="3036"/>
              <a:ext cx="8" cy="7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17" name="Line 2905"/>
            <p:cNvSpPr>
              <a:spLocks noChangeShapeType="1"/>
            </p:cNvSpPr>
            <p:nvPr/>
          </p:nvSpPr>
          <p:spPr bwMode="auto">
            <a:xfrm>
              <a:off x="4015" y="3029"/>
              <a:ext cx="2" cy="8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18" name="Rectangle 2906"/>
            <p:cNvSpPr>
              <a:spLocks noChangeArrowheads="1"/>
            </p:cNvSpPr>
            <p:nvPr/>
          </p:nvSpPr>
          <p:spPr bwMode="auto">
            <a:xfrm>
              <a:off x="4015" y="3029"/>
              <a:ext cx="7" cy="8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19" name="Line 2907"/>
            <p:cNvSpPr>
              <a:spLocks noChangeShapeType="1"/>
            </p:cNvSpPr>
            <p:nvPr/>
          </p:nvSpPr>
          <p:spPr bwMode="auto">
            <a:xfrm>
              <a:off x="4538" y="3036"/>
              <a:ext cx="1" cy="7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20" name="Rectangle 2908"/>
            <p:cNvSpPr>
              <a:spLocks noChangeArrowheads="1"/>
            </p:cNvSpPr>
            <p:nvPr/>
          </p:nvSpPr>
          <p:spPr bwMode="auto">
            <a:xfrm>
              <a:off x="4538" y="3036"/>
              <a:ext cx="8" cy="7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21" name="Line 2909"/>
            <p:cNvSpPr>
              <a:spLocks noChangeShapeType="1"/>
            </p:cNvSpPr>
            <p:nvPr/>
          </p:nvSpPr>
          <p:spPr bwMode="auto">
            <a:xfrm>
              <a:off x="2329" y="2941"/>
              <a:ext cx="2"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22" name="Rectangle 2910"/>
            <p:cNvSpPr>
              <a:spLocks noChangeArrowheads="1"/>
            </p:cNvSpPr>
            <p:nvPr/>
          </p:nvSpPr>
          <p:spPr bwMode="auto">
            <a:xfrm>
              <a:off x="2329" y="2941"/>
              <a:ext cx="9"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23" name="Line 2911"/>
            <p:cNvSpPr>
              <a:spLocks noChangeShapeType="1"/>
            </p:cNvSpPr>
            <p:nvPr/>
          </p:nvSpPr>
          <p:spPr bwMode="auto">
            <a:xfrm>
              <a:off x="1677" y="2941"/>
              <a:ext cx="1"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24" name="Rectangle 2912"/>
            <p:cNvSpPr>
              <a:spLocks noChangeArrowheads="1"/>
            </p:cNvSpPr>
            <p:nvPr/>
          </p:nvSpPr>
          <p:spPr bwMode="auto">
            <a:xfrm>
              <a:off x="1677" y="2941"/>
              <a:ext cx="7"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25" name="Line 2913"/>
            <p:cNvSpPr>
              <a:spLocks noChangeShapeType="1"/>
            </p:cNvSpPr>
            <p:nvPr/>
          </p:nvSpPr>
          <p:spPr bwMode="auto">
            <a:xfrm>
              <a:off x="2970" y="2941"/>
              <a:ext cx="2"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26" name="Rectangle 2914"/>
            <p:cNvSpPr>
              <a:spLocks noChangeArrowheads="1"/>
            </p:cNvSpPr>
            <p:nvPr/>
          </p:nvSpPr>
          <p:spPr bwMode="auto">
            <a:xfrm>
              <a:off x="2970" y="2941"/>
              <a:ext cx="7"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27" name="Line 2915"/>
            <p:cNvSpPr>
              <a:spLocks noChangeShapeType="1"/>
            </p:cNvSpPr>
            <p:nvPr/>
          </p:nvSpPr>
          <p:spPr bwMode="auto">
            <a:xfrm>
              <a:off x="3623" y="2941"/>
              <a:ext cx="1"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28" name="Rectangle 2916"/>
            <p:cNvSpPr>
              <a:spLocks noChangeArrowheads="1"/>
            </p:cNvSpPr>
            <p:nvPr/>
          </p:nvSpPr>
          <p:spPr bwMode="auto">
            <a:xfrm>
              <a:off x="3623" y="2941"/>
              <a:ext cx="8"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29" name="Line 2917"/>
            <p:cNvSpPr>
              <a:spLocks noChangeShapeType="1"/>
            </p:cNvSpPr>
            <p:nvPr/>
          </p:nvSpPr>
          <p:spPr bwMode="auto">
            <a:xfrm>
              <a:off x="4923" y="2941"/>
              <a:ext cx="2" cy="9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30" name="Rectangle 2918"/>
            <p:cNvSpPr>
              <a:spLocks noChangeArrowheads="1"/>
            </p:cNvSpPr>
            <p:nvPr/>
          </p:nvSpPr>
          <p:spPr bwMode="auto">
            <a:xfrm>
              <a:off x="4923" y="2941"/>
              <a:ext cx="9" cy="9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31" name="Line 2919"/>
            <p:cNvSpPr>
              <a:spLocks noChangeShapeType="1"/>
            </p:cNvSpPr>
            <p:nvPr/>
          </p:nvSpPr>
          <p:spPr bwMode="auto">
            <a:xfrm>
              <a:off x="1938" y="3036"/>
              <a:ext cx="2" cy="7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32" name="Rectangle 2920"/>
            <p:cNvSpPr>
              <a:spLocks noChangeArrowheads="1"/>
            </p:cNvSpPr>
            <p:nvPr/>
          </p:nvSpPr>
          <p:spPr bwMode="auto">
            <a:xfrm>
              <a:off x="1938" y="3036"/>
              <a:ext cx="9" cy="7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33" name="Line 2921"/>
            <p:cNvSpPr>
              <a:spLocks noChangeShapeType="1"/>
            </p:cNvSpPr>
            <p:nvPr/>
          </p:nvSpPr>
          <p:spPr bwMode="auto">
            <a:xfrm>
              <a:off x="2708" y="3029"/>
              <a:ext cx="1" cy="8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34" name="Rectangle 2922"/>
            <p:cNvSpPr>
              <a:spLocks noChangeArrowheads="1"/>
            </p:cNvSpPr>
            <p:nvPr/>
          </p:nvSpPr>
          <p:spPr bwMode="auto">
            <a:xfrm>
              <a:off x="2708" y="3029"/>
              <a:ext cx="8" cy="8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35" name="Line 2923"/>
            <p:cNvSpPr>
              <a:spLocks noChangeShapeType="1"/>
            </p:cNvSpPr>
            <p:nvPr/>
          </p:nvSpPr>
          <p:spPr bwMode="auto">
            <a:xfrm>
              <a:off x="4662" y="3029"/>
              <a:ext cx="1" cy="80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36" name="Rectangle 2924"/>
            <p:cNvSpPr>
              <a:spLocks noChangeArrowheads="1"/>
            </p:cNvSpPr>
            <p:nvPr/>
          </p:nvSpPr>
          <p:spPr bwMode="auto">
            <a:xfrm>
              <a:off x="4662" y="3029"/>
              <a:ext cx="8" cy="8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37" name="Line 2925"/>
            <p:cNvSpPr>
              <a:spLocks noChangeShapeType="1"/>
            </p:cNvSpPr>
            <p:nvPr/>
          </p:nvSpPr>
          <p:spPr bwMode="auto">
            <a:xfrm>
              <a:off x="5184" y="3036"/>
              <a:ext cx="2" cy="799"/>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38" name="Rectangle 2926"/>
            <p:cNvSpPr>
              <a:spLocks noChangeArrowheads="1"/>
            </p:cNvSpPr>
            <p:nvPr/>
          </p:nvSpPr>
          <p:spPr bwMode="auto">
            <a:xfrm>
              <a:off x="5184" y="3036"/>
              <a:ext cx="9" cy="7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39" name="Rectangle 2927"/>
            <p:cNvSpPr>
              <a:spLocks noChangeArrowheads="1"/>
            </p:cNvSpPr>
            <p:nvPr/>
          </p:nvSpPr>
          <p:spPr bwMode="auto">
            <a:xfrm>
              <a:off x="615" y="671"/>
              <a:ext cx="1470"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40" name="Line 2928"/>
            <p:cNvSpPr>
              <a:spLocks noChangeShapeType="1"/>
            </p:cNvSpPr>
            <p:nvPr/>
          </p:nvSpPr>
          <p:spPr bwMode="auto">
            <a:xfrm>
              <a:off x="615" y="917"/>
              <a:ext cx="144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41" name="Rectangle 2929"/>
            <p:cNvSpPr>
              <a:spLocks noChangeArrowheads="1"/>
            </p:cNvSpPr>
            <p:nvPr/>
          </p:nvSpPr>
          <p:spPr bwMode="auto">
            <a:xfrm>
              <a:off x="615" y="917"/>
              <a:ext cx="144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42" name="Rectangle 2930"/>
            <p:cNvSpPr>
              <a:spLocks noChangeArrowheads="1"/>
            </p:cNvSpPr>
            <p:nvPr/>
          </p:nvSpPr>
          <p:spPr bwMode="auto">
            <a:xfrm>
              <a:off x="615" y="1149"/>
              <a:ext cx="1470"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43" name="Line 2931"/>
            <p:cNvSpPr>
              <a:spLocks noChangeShapeType="1"/>
            </p:cNvSpPr>
            <p:nvPr/>
          </p:nvSpPr>
          <p:spPr bwMode="auto">
            <a:xfrm>
              <a:off x="1303" y="1355"/>
              <a:ext cx="2982"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44" name="Rectangle 2932"/>
            <p:cNvSpPr>
              <a:spLocks noChangeArrowheads="1"/>
            </p:cNvSpPr>
            <p:nvPr/>
          </p:nvSpPr>
          <p:spPr bwMode="auto">
            <a:xfrm>
              <a:off x="1303" y="1355"/>
              <a:ext cx="298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45" name="Line 2933"/>
            <p:cNvSpPr>
              <a:spLocks noChangeShapeType="1"/>
            </p:cNvSpPr>
            <p:nvPr/>
          </p:nvSpPr>
          <p:spPr bwMode="auto">
            <a:xfrm>
              <a:off x="4022" y="1450"/>
              <a:ext cx="524"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46" name="Rectangle 2934"/>
            <p:cNvSpPr>
              <a:spLocks noChangeArrowheads="1"/>
            </p:cNvSpPr>
            <p:nvPr/>
          </p:nvSpPr>
          <p:spPr bwMode="auto">
            <a:xfrm>
              <a:off x="4022" y="1450"/>
              <a:ext cx="52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47" name="Line 2935"/>
            <p:cNvSpPr>
              <a:spLocks noChangeShapeType="1"/>
            </p:cNvSpPr>
            <p:nvPr/>
          </p:nvSpPr>
          <p:spPr bwMode="auto">
            <a:xfrm>
              <a:off x="4022" y="1851"/>
              <a:ext cx="5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48" name="Rectangle 2936"/>
            <p:cNvSpPr>
              <a:spLocks noChangeArrowheads="1"/>
            </p:cNvSpPr>
            <p:nvPr/>
          </p:nvSpPr>
          <p:spPr bwMode="auto">
            <a:xfrm>
              <a:off x="4022" y="1851"/>
              <a:ext cx="52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49" name="Line 2937"/>
            <p:cNvSpPr>
              <a:spLocks noChangeShapeType="1"/>
            </p:cNvSpPr>
            <p:nvPr/>
          </p:nvSpPr>
          <p:spPr bwMode="auto">
            <a:xfrm>
              <a:off x="1303" y="2050"/>
              <a:ext cx="103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50" name="Rectangle 2938"/>
            <p:cNvSpPr>
              <a:spLocks noChangeArrowheads="1"/>
            </p:cNvSpPr>
            <p:nvPr/>
          </p:nvSpPr>
          <p:spPr bwMode="auto">
            <a:xfrm>
              <a:off x="1303" y="2050"/>
              <a:ext cx="103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51" name="Line 2939"/>
            <p:cNvSpPr>
              <a:spLocks noChangeShapeType="1"/>
            </p:cNvSpPr>
            <p:nvPr/>
          </p:nvSpPr>
          <p:spPr bwMode="auto">
            <a:xfrm>
              <a:off x="1423" y="2145"/>
              <a:ext cx="181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52" name="Rectangle 2940"/>
            <p:cNvSpPr>
              <a:spLocks noChangeArrowheads="1"/>
            </p:cNvSpPr>
            <p:nvPr/>
          </p:nvSpPr>
          <p:spPr bwMode="auto">
            <a:xfrm>
              <a:off x="1423" y="2145"/>
              <a:ext cx="181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53" name="Line 2941"/>
            <p:cNvSpPr>
              <a:spLocks noChangeShapeType="1"/>
            </p:cNvSpPr>
            <p:nvPr/>
          </p:nvSpPr>
          <p:spPr bwMode="auto">
            <a:xfrm>
              <a:off x="1423" y="2544"/>
              <a:ext cx="181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54" name="Rectangle 2942"/>
            <p:cNvSpPr>
              <a:spLocks noChangeArrowheads="1"/>
            </p:cNvSpPr>
            <p:nvPr/>
          </p:nvSpPr>
          <p:spPr bwMode="auto">
            <a:xfrm>
              <a:off x="1423" y="2544"/>
              <a:ext cx="181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55" name="Line 2943"/>
            <p:cNvSpPr>
              <a:spLocks noChangeShapeType="1"/>
            </p:cNvSpPr>
            <p:nvPr/>
          </p:nvSpPr>
          <p:spPr bwMode="auto">
            <a:xfrm>
              <a:off x="1303" y="2934"/>
              <a:ext cx="3629"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56" name="Rectangle 2944"/>
            <p:cNvSpPr>
              <a:spLocks noChangeArrowheads="1"/>
            </p:cNvSpPr>
            <p:nvPr/>
          </p:nvSpPr>
          <p:spPr bwMode="auto">
            <a:xfrm>
              <a:off x="1303" y="2934"/>
              <a:ext cx="362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57" name="Line 2945"/>
            <p:cNvSpPr>
              <a:spLocks noChangeShapeType="1"/>
            </p:cNvSpPr>
            <p:nvPr/>
          </p:nvSpPr>
          <p:spPr bwMode="auto">
            <a:xfrm>
              <a:off x="4670" y="3029"/>
              <a:ext cx="5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58" name="Rectangle 2946"/>
            <p:cNvSpPr>
              <a:spLocks noChangeArrowheads="1"/>
            </p:cNvSpPr>
            <p:nvPr/>
          </p:nvSpPr>
          <p:spPr bwMode="auto">
            <a:xfrm>
              <a:off x="4670" y="3029"/>
              <a:ext cx="5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59" name="Line 2947"/>
            <p:cNvSpPr>
              <a:spLocks noChangeShapeType="1"/>
            </p:cNvSpPr>
            <p:nvPr/>
          </p:nvSpPr>
          <p:spPr bwMode="auto">
            <a:xfrm>
              <a:off x="4670" y="3828"/>
              <a:ext cx="523" cy="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260" name="Rectangle 2948"/>
            <p:cNvSpPr>
              <a:spLocks noChangeArrowheads="1"/>
            </p:cNvSpPr>
            <p:nvPr/>
          </p:nvSpPr>
          <p:spPr bwMode="auto">
            <a:xfrm>
              <a:off x="4670" y="3828"/>
              <a:ext cx="52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262" name="Freeform 2950"/>
            <p:cNvSpPr>
              <a:spLocks/>
            </p:cNvSpPr>
            <p:nvPr/>
          </p:nvSpPr>
          <p:spPr bwMode="auto">
            <a:xfrm>
              <a:off x="3114" y="673"/>
              <a:ext cx="1424" cy="479"/>
            </a:xfrm>
            <a:custGeom>
              <a:avLst/>
              <a:gdLst>
                <a:gd name="T0" fmla="*/ 90 w 1424"/>
                <a:gd name="T1" fmla="*/ 0 h 479"/>
                <a:gd name="T2" fmla="*/ 76 w 1424"/>
                <a:gd name="T3" fmla="*/ 1 h 479"/>
                <a:gd name="T4" fmla="*/ 59 w 1424"/>
                <a:gd name="T5" fmla="*/ 6 h 479"/>
                <a:gd name="T6" fmla="*/ 42 w 1424"/>
                <a:gd name="T7" fmla="*/ 14 h 479"/>
                <a:gd name="T8" fmla="*/ 28 w 1424"/>
                <a:gd name="T9" fmla="*/ 23 h 479"/>
                <a:gd name="T10" fmla="*/ 16 w 1424"/>
                <a:gd name="T11" fmla="*/ 35 h 479"/>
                <a:gd name="T12" fmla="*/ 7 w 1424"/>
                <a:gd name="T13" fmla="*/ 49 h 479"/>
                <a:gd name="T14" fmla="*/ 1 w 1424"/>
                <a:gd name="T15" fmla="*/ 64 h 479"/>
                <a:gd name="T16" fmla="*/ 0 w 1424"/>
                <a:gd name="T17" fmla="*/ 76 h 479"/>
                <a:gd name="T18" fmla="*/ 0 w 1424"/>
                <a:gd name="T19" fmla="*/ 399 h 479"/>
                <a:gd name="T20" fmla="*/ 0 w 1424"/>
                <a:gd name="T21" fmla="*/ 408 h 479"/>
                <a:gd name="T22" fmla="*/ 4 w 1424"/>
                <a:gd name="T23" fmla="*/ 423 h 479"/>
                <a:gd name="T24" fmla="*/ 11 w 1424"/>
                <a:gd name="T25" fmla="*/ 438 h 479"/>
                <a:gd name="T26" fmla="*/ 22 w 1424"/>
                <a:gd name="T27" fmla="*/ 450 h 479"/>
                <a:gd name="T28" fmla="*/ 35 w 1424"/>
                <a:gd name="T29" fmla="*/ 460 h 479"/>
                <a:gd name="T30" fmla="*/ 50 w 1424"/>
                <a:gd name="T31" fmla="*/ 470 h 479"/>
                <a:gd name="T32" fmla="*/ 68 w 1424"/>
                <a:gd name="T33" fmla="*/ 475 h 479"/>
                <a:gd name="T34" fmla="*/ 85 w 1424"/>
                <a:gd name="T35" fmla="*/ 479 h 479"/>
                <a:gd name="T36" fmla="*/ 95 w 1424"/>
                <a:gd name="T37" fmla="*/ 479 h 479"/>
                <a:gd name="T38" fmla="*/ 1332 w 1424"/>
                <a:gd name="T39" fmla="*/ 479 h 479"/>
                <a:gd name="T40" fmla="*/ 1346 w 1424"/>
                <a:gd name="T41" fmla="*/ 478 h 479"/>
                <a:gd name="T42" fmla="*/ 1365 w 1424"/>
                <a:gd name="T43" fmla="*/ 473 h 479"/>
                <a:gd name="T44" fmla="*/ 1381 w 1424"/>
                <a:gd name="T45" fmla="*/ 465 h 479"/>
                <a:gd name="T46" fmla="*/ 1395 w 1424"/>
                <a:gd name="T47" fmla="*/ 456 h 479"/>
                <a:gd name="T48" fmla="*/ 1407 w 1424"/>
                <a:gd name="T49" fmla="*/ 444 h 479"/>
                <a:gd name="T50" fmla="*/ 1416 w 1424"/>
                <a:gd name="T51" fmla="*/ 431 h 479"/>
                <a:gd name="T52" fmla="*/ 1422 w 1424"/>
                <a:gd name="T53" fmla="*/ 415 h 479"/>
                <a:gd name="T54" fmla="*/ 1423 w 1424"/>
                <a:gd name="T55" fmla="*/ 403 h 479"/>
                <a:gd name="T56" fmla="*/ 1424 w 1424"/>
                <a:gd name="T57" fmla="*/ 80 h 479"/>
                <a:gd name="T58" fmla="*/ 1423 w 1424"/>
                <a:gd name="T59" fmla="*/ 72 h 479"/>
                <a:gd name="T60" fmla="*/ 1419 w 1424"/>
                <a:gd name="T61" fmla="*/ 57 h 479"/>
                <a:gd name="T62" fmla="*/ 1412 w 1424"/>
                <a:gd name="T63" fmla="*/ 42 h 479"/>
                <a:gd name="T64" fmla="*/ 1401 w 1424"/>
                <a:gd name="T65" fmla="*/ 29 h 479"/>
                <a:gd name="T66" fmla="*/ 1388 w 1424"/>
                <a:gd name="T67" fmla="*/ 19 h 479"/>
                <a:gd name="T68" fmla="*/ 1373 w 1424"/>
                <a:gd name="T69" fmla="*/ 10 h 479"/>
                <a:gd name="T70" fmla="*/ 1356 w 1424"/>
                <a:gd name="T71" fmla="*/ 4 h 479"/>
                <a:gd name="T72" fmla="*/ 1337 w 1424"/>
                <a:gd name="T73" fmla="*/ 0 h 479"/>
                <a:gd name="T74" fmla="*/ 1327 w 1424"/>
                <a:gd name="T75" fmla="*/ 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4" h="479">
                  <a:moveTo>
                    <a:pt x="95" y="0"/>
                  </a:moveTo>
                  <a:lnTo>
                    <a:pt x="90" y="0"/>
                  </a:lnTo>
                  <a:lnTo>
                    <a:pt x="85" y="0"/>
                  </a:lnTo>
                  <a:lnTo>
                    <a:pt x="76" y="1"/>
                  </a:lnTo>
                  <a:lnTo>
                    <a:pt x="68" y="4"/>
                  </a:lnTo>
                  <a:lnTo>
                    <a:pt x="59" y="6"/>
                  </a:lnTo>
                  <a:lnTo>
                    <a:pt x="50" y="10"/>
                  </a:lnTo>
                  <a:lnTo>
                    <a:pt x="42" y="14"/>
                  </a:lnTo>
                  <a:lnTo>
                    <a:pt x="35" y="19"/>
                  </a:lnTo>
                  <a:lnTo>
                    <a:pt x="28" y="23"/>
                  </a:lnTo>
                  <a:lnTo>
                    <a:pt x="22" y="29"/>
                  </a:lnTo>
                  <a:lnTo>
                    <a:pt x="16" y="35"/>
                  </a:lnTo>
                  <a:lnTo>
                    <a:pt x="11" y="42"/>
                  </a:lnTo>
                  <a:lnTo>
                    <a:pt x="7" y="49"/>
                  </a:lnTo>
                  <a:lnTo>
                    <a:pt x="4" y="57"/>
                  </a:lnTo>
                  <a:lnTo>
                    <a:pt x="1" y="64"/>
                  </a:lnTo>
                  <a:lnTo>
                    <a:pt x="0" y="72"/>
                  </a:lnTo>
                  <a:lnTo>
                    <a:pt x="0" y="76"/>
                  </a:lnTo>
                  <a:lnTo>
                    <a:pt x="0" y="80"/>
                  </a:lnTo>
                  <a:lnTo>
                    <a:pt x="0" y="399"/>
                  </a:lnTo>
                  <a:lnTo>
                    <a:pt x="0" y="403"/>
                  </a:lnTo>
                  <a:lnTo>
                    <a:pt x="0" y="408"/>
                  </a:lnTo>
                  <a:lnTo>
                    <a:pt x="1" y="415"/>
                  </a:lnTo>
                  <a:lnTo>
                    <a:pt x="4" y="423"/>
                  </a:lnTo>
                  <a:lnTo>
                    <a:pt x="7" y="431"/>
                  </a:lnTo>
                  <a:lnTo>
                    <a:pt x="11" y="438"/>
                  </a:lnTo>
                  <a:lnTo>
                    <a:pt x="16" y="444"/>
                  </a:lnTo>
                  <a:lnTo>
                    <a:pt x="22" y="450"/>
                  </a:lnTo>
                  <a:lnTo>
                    <a:pt x="28" y="456"/>
                  </a:lnTo>
                  <a:lnTo>
                    <a:pt x="35" y="460"/>
                  </a:lnTo>
                  <a:lnTo>
                    <a:pt x="42" y="465"/>
                  </a:lnTo>
                  <a:lnTo>
                    <a:pt x="50" y="470"/>
                  </a:lnTo>
                  <a:lnTo>
                    <a:pt x="59" y="473"/>
                  </a:lnTo>
                  <a:lnTo>
                    <a:pt x="68" y="475"/>
                  </a:lnTo>
                  <a:lnTo>
                    <a:pt x="76" y="478"/>
                  </a:lnTo>
                  <a:lnTo>
                    <a:pt x="85" y="479"/>
                  </a:lnTo>
                  <a:lnTo>
                    <a:pt x="90" y="479"/>
                  </a:lnTo>
                  <a:lnTo>
                    <a:pt x="95" y="479"/>
                  </a:lnTo>
                  <a:lnTo>
                    <a:pt x="1327" y="479"/>
                  </a:lnTo>
                  <a:lnTo>
                    <a:pt x="1332" y="479"/>
                  </a:lnTo>
                  <a:lnTo>
                    <a:pt x="1337" y="479"/>
                  </a:lnTo>
                  <a:lnTo>
                    <a:pt x="1346" y="478"/>
                  </a:lnTo>
                  <a:lnTo>
                    <a:pt x="1356" y="475"/>
                  </a:lnTo>
                  <a:lnTo>
                    <a:pt x="1365" y="473"/>
                  </a:lnTo>
                  <a:lnTo>
                    <a:pt x="1373" y="470"/>
                  </a:lnTo>
                  <a:lnTo>
                    <a:pt x="1381" y="465"/>
                  </a:lnTo>
                  <a:lnTo>
                    <a:pt x="1388" y="460"/>
                  </a:lnTo>
                  <a:lnTo>
                    <a:pt x="1395" y="456"/>
                  </a:lnTo>
                  <a:lnTo>
                    <a:pt x="1401" y="450"/>
                  </a:lnTo>
                  <a:lnTo>
                    <a:pt x="1407" y="444"/>
                  </a:lnTo>
                  <a:lnTo>
                    <a:pt x="1412" y="438"/>
                  </a:lnTo>
                  <a:lnTo>
                    <a:pt x="1416" y="431"/>
                  </a:lnTo>
                  <a:lnTo>
                    <a:pt x="1419" y="423"/>
                  </a:lnTo>
                  <a:lnTo>
                    <a:pt x="1422" y="415"/>
                  </a:lnTo>
                  <a:lnTo>
                    <a:pt x="1423" y="408"/>
                  </a:lnTo>
                  <a:lnTo>
                    <a:pt x="1423" y="403"/>
                  </a:lnTo>
                  <a:lnTo>
                    <a:pt x="1424" y="399"/>
                  </a:lnTo>
                  <a:lnTo>
                    <a:pt x="1424" y="80"/>
                  </a:lnTo>
                  <a:lnTo>
                    <a:pt x="1423" y="76"/>
                  </a:lnTo>
                  <a:lnTo>
                    <a:pt x="1423" y="72"/>
                  </a:lnTo>
                  <a:lnTo>
                    <a:pt x="1422" y="64"/>
                  </a:lnTo>
                  <a:lnTo>
                    <a:pt x="1419" y="57"/>
                  </a:lnTo>
                  <a:lnTo>
                    <a:pt x="1416" y="49"/>
                  </a:lnTo>
                  <a:lnTo>
                    <a:pt x="1412" y="42"/>
                  </a:lnTo>
                  <a:lnTo>
                    <a:pt x="1407" y="35"/>
                  </a:lnTo>
                  <a:lnTo>
                    <a:pt x="1401" y="29"/>
                  </a:lnTo>
                  <a:lnTo>
                    <a:pt x="1395" y="23"/>
                  </a:lnTo>
                  <a:lnTo>
                    <a:pt x="1388" y="19"/>
                  </a:lnTo>
                  <a:lnTo>
                    <a:pt x="1381" y="14"/>
                  </a:lnTo>
                  <a:lnTo>
                    <a:pt x="1373" y="10"/>
                  </a:lnTo>
                  <a:lnTo>
                    <a:pt x="1365" y="6"/>
                  </a:lnTo>
                  <a:lnTo>
                    <a:pt x="1356" y="4"/>
                  </a:lnTo>
                  <a:lnTo>
                    <a:pt x="1346" y="1"/>
                  </a:lnTo>
                  <a:lnTo>
                    <a:pt x="1337" y="0"/>
                  </a:lnTo>
                  <a:lnTo>
                    <a:pt x="1332" y="0"/>
                  </a:lnTo>
                  <a:lnTo>
                    <a:pt x="1327" y="0"/>
                  </a:lnTo>
                  <a:lnTo>
                    <a:pt x="95" y="0"/>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4263" name="Rectangle 2951"/>
            <p:cNvSpPr>
              <a:spLocks noChangeArrowheads="1"/>
            </p:cNvSpPr>
            <p:nvPr/>
          </p:nvSpPr>
          <p:spPr bwMode="auto">
            <a:xfrm>
              <a:off x="3238" y="801"/>
              <a:ext cx="119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eaLnBrk="1" hangingPunct="1"/>
              <a:r>
                <a:rPr lang="pt-PT" altLang="pt-PT" sz="800" u="none" dirty="0">
                  <a:solidFill>
                    <a:srgbClr val="000000"/>
                  </a:solidFill>
                </a:rPr>
                <a:t>CONFIGURATION</a:t>
              </a:r>
            </a:p>
            <a:p>
              <a:pPr lvl="0" eaLnBrk="1" hangingPunct="1"/>
              <a:r>
                <a:rPr lang="pt-PT" altLang="pt-PT" sz="800" u="none" dirty="0">
                  <a:solidFill>
                    <a:srgbClr val="000000"/>
                  </a:solidFill>
                </a:rPr>
                <a:t>CONCENTRATED AT </a:t>
              </a:r>
              <a:r>
                <a:rPr lang="pt-PT" altLang="pt-PT" sz="800" u="none" dirty="0" smtClean="0">
                  <a:solidFill>
                    <a:srgbClr val="000000"/>
                  </a:solidFill>
                </a:rPr>
                <a:t>CENTRAL LEVEL</a:t>
              </a:r>
              <a:endParaRPr lang="pt-PT" altLang="pt-PT" sz="800" u="none" dirty="0">
                <a:solidFill>
                  <a:srgbClr val="000000"/>
                </a:solidFill>
              </a:endParaRPr>
            </a:p>
          </p:txBody>
        </p:sp>
        <p:sp>
          <p:nvSpPr>
            <p:cNvPr id="24268" name="Line 2958"/>
            <p:cNvSpPr>
              <a:spLocks noChangeShapeType="1"/>
            </p:cNvSpPr>
            <p:nvPr/>
          </p:nvSpPr>
          <p:spPr bwMode="auto">
            <a:xfrm>
              <a:off x="3624" y="1354"/>
              <a:ext cx="1" cy="105"/>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951" name="Rectangle 950"/>
          <p:cNvSpPr/>
          <p:nvPr/>
        </p:nvSpPr>
        <p:spPr>
          <a:xfrm>
            <a:off x="3060286" y="200065"/>
            <a:ext cx="3855864" cy="369332"/>
          </a:xfrm>
          <a:prstGeom prst="rect">
            <a:avLst/>
          </a:prstGeom>
        </p:spPr>
        <p:txBody>
          <a:bodyPr wrap="none">
            <a:spAutoFit/>
          </a:bodyPr>
          <a:lstStyle/>
          <a:p>
            <a:r>
              <a:rPr lang="pt-PT" altLang="pt-PT" b="1" dirty="0"/>
              <a:t>ORGANIC STRUCTURE </a:t>
            </a:r>
            <a:r>
              <a:rPr lang="pt-PT" altLang="pt-PT" b="1" dirty="0" smtClean="0"/>
              <a:t>MODEL - TYPE 1</a:t>
            </a:r>
            <a:endParaRPr lang="pt-PT" b="1" dirty="0"/>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22243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7"/>
          <p:cNvSpPr>
            <a:spLocks noChangeAspect="1" noChangeArrowheads="1" noTextEdit="1"/>
          </p:cNvSpPr>
          <p:nvPr/>
        </p:nvSpPr>
        <p:spPr bwMode="auto">
          <a:xfrm>
            <a:off x="1042988" y="981075"/>
            <a:ext cx="6408737"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p>
        </p:txBody>
      </p:sp>
      <p:sp>
        <p:nvSpPr>
          <p:cNvPr id="24580" name="Rectangle 762"/>
          <p:cNvSpPr>
            <a:spLocks noChangeArrowheads="1"/>
          </p:cNvSpPr>
          <p:nvPr/>
        </p:nvSpPr>
        <p:spPr bwMode="auto">
          <a:xfrm>
            <a:off x="6359525" y="416242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581" name="Rectangle 771"/>
          <p:cNvSpPr>
            <a:spLocks noChangeArrowheads="1"/>
          </p:cNvSpPr>
          <p:nvPr/>
        </p:nvSpPr>
        <p:spPr bwMode="auto">
          <a:xfrm>
            <a:off x="7343775" y="416242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582" name="Rectangle 780"/>
          <p:cNvSpPr>
            <a:spLocks noChangeArrowheads="1"/>
          </p:cNvSpPr>
          <p:nvPr/>
        </p:nvSpPr>
        <p:spPr bwMode="auto">
          <a:xfrm>
            <a:off x="4710113" y="210820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583" name="Rectangle 795"/>
          <p:cNvSpPr>
            <a:spLocks noChangeArrowheads="1"/>
          </p:cNvSpPr>
          <p:nvPr/>
        </p:nvSpPr>
        <p:spPr bwMode="auto">
          <a:xfrm>
            <a:off x="4040188" y="2443163"/>
            <a:ext cx="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584" name="Rectangle 822"/>
          <p:cNvSpPr>
            <a:spLocks noChangeArrowheads="1"/>
          </p:cNvSpPr>
          <p:nvPr/>
        </p:nvSpPr>
        <p:spPr bwMode="auto">
          <a:xfrm>
            <a:off x="1927225" y="3106738"/>
            <a:ext cx="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24585" name="Group 1360"/>
          <p:cNvGrpSpPr>
            <a:grpSpLocks/>
          </p:cNvGrpSpPr>
          <p:nvPr/>
        </p:nvGrpSpPr>
        <p:grpSpPr bwMode="auto">
          <a:xfrm>
            <a:off x="1259632" y="1052736"/>
            <a:ext cx="6768752" cy="5174580"/>
            <a:chOff x="998" y="728"/>
            <a:chExt cx="3883" cy="3104"/>
          </a:xfrm>
        </p:grpSpPr>
        <p:sp>
          <p:nvSpPr>
            <p:cNvPr id="24586" name="Rectangle 245"/>
            <p:cNvSpPr>
              <a:spLocks noChangeArrowheads="1"/>
            </p:cNvSpPr>
            <p:nvPr/>
          </p:nvSpPr>
          <p:spPr bwMode="auto">
            <a:xfrm>
              <a:off x="1658"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587" name="Line 246"/>
            <p:cNvSpPr>
              <a:spLocks noChangeShapeType="1"/>
            </p:cNvSpPr>
            <p:nvPr/>
          </p:nvSpPr>
          <p:spPr bwMode="auto">
            <a:xfrm>
              <a:off x="1689"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588" name="Rectangle 247"/>
            <p:cNvSpPr>
              <a:spLocks noChangeArrowheads="1"/>
            </p:cNvSpPr>
            <p:nvPr/>
          </p:nvSpPr>
          <p:spPr bwMode="auto">
            <a:xfrm>
              <a:off x="1689"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589" name="Line 248"/>
            <p:cNvSpPr>
              <a:spLocks noChangeShapeType="1"/>
            </p:cNvSpPr>
            <p:nvPr/>
          </p:nvSpPr>
          <p:spPr bwMode="auto">
            <a:xfrm>
              <a:off x="1718" y="1769"/>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590" name="Rectangle 249"/>
            <p:cNvSpPr>
              <a:spLocks noChangeArrowheads="1"/>
            </p:cNvSpPr>
            <p:nvPr/>
          </p:nvSpPr>
          <p:spPr bwMode="auto">
            <a:xfrm>
              <a:off x="1718" y="1769"/>
              <a:ext cx="2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591" name="Line 250"/>
            <p:cNvSpPr>
              <a:spLocks noChangeShapeType="1"/>
            </p:cNvSpPr>
            <p:nvPr/>
          </p:nvSpPr>
          <p:spPr bwMode="auto">
            <a:xfrm>
              <a:off x="1749"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592" name="Rectangle 251"/>
            <p:cNvSpPr>
              <a:spLocks noChangeArrowheads="1"/>
            </p:cNvSpPr>
            <p:nvPr/>
          </p:nvSpPr>
          <p:spPr bwMode="auto">
            <a:xfrm>
              <a:off x="1749"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593" name="Line 252"/>
            <p:cNvSpPr>
              <a:spLocks noChangeShapeType="1"/>
            </p:cNvSpPr>
            <p:nvPr/>
          </p:nvSpPr>
          <p:spPr bwMode="auto">
            <a:xfrm>
              <a:off x="1779" y="1769"/>
              <a:ext cx="1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594" name="Rectangle 253"/>
            <p:cNvSpPr>
              <a:spLocks noChangeArrowheads="1"/>
            </p:cNvSpPr>
            <p:nvPr/>
          </p:nvSpPr>
          <p:spPr bwMode="auto">
            <a:xfrm>
              <a:off x="1779" y="1769"/>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595" name="Line 254"/>
            <p:cNvSpPr>
              <a:spLocks noChangeShapeType="1"/>
            </p:cNvSpPr>
            <p:nvPr/>
          </p:nvSpPr>
          <p:spPr bwMode="auto">
            <a:xfrm>
              <a:off x="1910" y="1316"/>
              <a:ext cx="1" cy="30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596" name="Rectangle 255"/>
            <p:cNvSpPr>
              <a:spLocks noChangeArrowheads="1"/>
            </p:cNvSpPr>
            <p:nvPr/>
          </p:nvSpPr>
          <p:spPr bwMode="auto">
            <a:xfrm>
              <a:off x="1910" y="1316"/>
              <a:ext cx="9" cy="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597" name="Line 256"/>
            <p:cNvSpPr>
              <a:spLocks noChangeShapeType="1"/>
            </p:cNvSpPr>
            <p:nvPr/>
          </p:nvSpPr>
          <p:spPr bwMode="auto">
            <a:xfrm>
              <a:off x="3634" y="1322"/>
              <a:ext cx="1" cy="30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598" name="Rectangle 257"/>
            <p:cNvSpPr>
              <a:spLocks noChangeArrowheads="1"/>
            </p:cNvSpPr>
            <p:nvPr/>
          </p:nvSpPr>
          <p:spPr bwMode="auto">
            <a:xfrm>
              <a:off x="3634" y="1322"/>
              <a:ext cx="8" cy="3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599" name="Line 258"/>
            <p:cNvSpPr>
              <a:spLocks noChangeShapeType="1"/>
            </p:cNvSpPr>
            <p:nvPr/>
          </p:nvSpPr>
          <p:spPr bwMode="auto">
            <a:xfrm>
              <a:off x="1240" y="1771"/>
              <a:ext cx="1" cy="1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00" name="Rectangle 259"/>
            <p:cNvSpPr>
              <a:spLocks noChangeArrowheads="1"/>
            </p:cNvSpPr>
            <p:nvPr/>
          </p:nvSpPr>
          <p:spPr bwMode="auto">
            <a:xfrm>
              <a:off x="1240" y="1771"/>
              <a:ext cx="8"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01" name="Line 260"/>
            <p:cNvSpPr>
              <a:spLocks noChangeShapeType="1"/>
            </p:cNvSpPr>
            <p:nvPr/>
          </p:nvSpPr>
          <p:spPr bwMode="auto">
            <a:xfrm>
              <a:off x="1240" y="1787"/>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02" name="Rectangle 261"/>
            <p:cNvSpPr>
              <a:spLocks noChangeArrowheads="1"/>
            </p:cNvSpPr>
            <p:nvPr/>
          </p:nvSpPr>
          <p:spPr bwMode="auto">
            <a:xfrm>
              <a:off x="1240" y="1787"/>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03" name="Line 262"/>
            <p:cNvSpPr>
              <a:spLocks noChangeShapeType="1"/>
            </p:cNvSpPr>
            <p:nvPr/>
          </p:nvSpPr>
          <p:spPr bwMode="auto">
            <a:xfrm>
              <a:off x="1240" y="1807"/>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04" name="Rectangle 263"/>
            <p:cNvSpPr>
              <a:spLocks noChangeArrowheads="1"/>
            </p:cNvSpPr>
            <p:nvPr/>
          </p:nvSpPr>
          <p:spPr bwMode="auto">
            <a:xfrm>
              <a:off x="1240" y="1807"/>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05" name="Line 264"/>
            <p:cNvSpPr>
              <a:spLocks noChangeShapeType="1"/>
            </p:cNvSpPr>
            <p:nvPr/>
          </p:nvSpPr>
          <p:spPr bwMode="auto">
            <a:xfrm>
              <a:off x="1240" y="1827"/>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06" name="Rectangle 265"/>
            <p:cNvSpPr>
              <a:spLocks noChangeArrowheads="1"/>
            </p:cNvSpPr>
            <p:nvPr/>
          </p:nvSpPr>
          <p:spPr bwMode="auto">
            <a:xfrm>
              <a:off x="1240" y="1827"/>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07" name="Line 266"/>
            <p:cNvSpPr>
              <a:spLocks noChangeShapeType="1"/>
            </p:cNvSpPr>
            <p:nvPr/>
          </p:nvSpPr>
          <p:spPr bwMode="auto">
            <a:xfrm>
              <a:off x="1252" y="2349"/>
              <a:ext cx="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08" name="Rectangle 267"/>
            <p:cNvSpPr>
              <a:spLocks noChangeArrowheads="1"/>
            </p:cNvSpPr>
            <p:nvPr/>
          </p:nvSpPr>
          <p:spPr bwMode="auto">
            <a:xfrm>
              <a:off x="1252" y="2349"/>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09" name="Line 268"/>
            <p:cNvSpPr>
              <a:spLocks noChangeShapeType="1"/>
            </p:cNvSpPr>
            <p:nvPr/>
          </p:nvSpPr>
          <p:spPr bwMode="auto">
            <a:xfrm>
              <a:off x="1266"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10" name="Rectangle 269"/>
            <p:cNvSpPr>
              <a:spLocks noChangeArrowheads="1"/>
            </p:cNvSpPr>
            <p:nvPr/>
          </p:nvSpPr>
          <p:spPr bwMode="auto">
            <a:xfrm>
              <a:off x="1266"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11" name="Line 270"/>
            <p:cNvSpPr>
              <a:spLocks noChangeShapeType="1"/>
            </p:cNvSpPr>
            <p:nvPr/>
          </p:nvSpPr>
          <p:spPr bwMode="auto">
            <a:xfrm>
              <a:off x="1296"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12" name="Rectangle 271"/>
            <p:cNvSpPr>
              <a:spLocks noChangeArrowheads="1"/>
            </p:cNvSpPr>
            <p:nvPr/>
          </p:nvSpPr>
          <p:spPr bwMode="auto">
            <a:xfrm>
              <a:off x="1296"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13" name="Line 272"/>
            <p:cNvSpPr>
              <a:spLocks noChangeShapeType="1"/>
            </p:cNvSpPr>
            <p:nvPr/>
          </p:nvSpPr>
          <p:spPr bwMode="auto">
            <a:xfrm>
              <a:off x="1327"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14" name="Rectangle 273"/>
            <p:cNvSpPr>
              <a:spLocks noChangeArrowheads="1"/>
            </p:cNvSpPr>
            <p:nvPr/>
          </p:nvSpPr>
          <p:spPr bwMode="auto">
            <a:xfrm>
              <a:off x="1327"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15" name="Line 274"/>
            <p:cNvSpPr>
              <a:spLocks noChangeShapeType="1"/>
            </p:cNvSpPr>
            <p:nvPr/>
          </p:nvSpPr>
          <p:spPr bwMode="auto">
            <a:xfrm>
              <a:off x="1356"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16" name="Rectangle 275"/>
            <p:cNvSpPr>
              <a:spLocks noChangeArrowheads="1"/>
            </p:cNvSpPr>
            <p:nvPr/>
          </p:nvSpPr>
          <p:spPr bwMode="auto">
            <a:xfrm>
              <a:off x="1356"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17" name="Line 276"/>
            <p:cNvSpPr>
              <a:spLocks noChangeShapeType="1"/>
            </p:cNvSpPr>
            <p:nvPr/>
          </p:nvSpPr>
          <p:spPr bwMode="auto">
            <a:xfrm>
              <a:off x="1387"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18" name="Rectangle 277"/>
            <p:cNvSpPr>
              <a:spLocks noChangeArrowheads="1"/>
            </p:cNvSpPr>
            <p:nvPr/>
          </p:nvSpPr>
          <p:spPr bwMode="auto">
            <a:xfrm>
              <a:off x="1387"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19" name="Line 278"/>
            <p:cNvSpPr>
              <a:spLocks noChangeShapeType="1"/>
            </p:cNvSpPr>
            <p:nvPr/>
          </p:nvSpPr>
          <p:spPr bwMode="auto">
            <a:xfrm>
              <a:off x="1417"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20" name="Rectangle 279"/>
            <p:cNvSpPr>
              <a:spLocks noChangeArrowheads="1"/>
            </p:cNvSpPr>
            <p:nvPr/>
          </p:nvSpPr>
          <p:spPr bwMode="auto">
            <a:xfrm>
              <a:off x="1417"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21" name="Line 280"/>
            <p:cNvSpPr>
              <a:spLocks noChangeShapeType="1"/>
            </p:cNvSpPr>
            <p:nvPr/>
          </p:nvSpPr>
          <p:spPr bwMode="auto">
            <a:xfrm>
              <a:off x="1447"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22" name="Rectangle 281"/>
            <p:cNvSpPr>
              <a:spLocks noChangeArrowheads="1"/>
            </p:cNvSpPr>
            <p:nvPr/>
          </p:nvSpPr>
          <p:spPr bwMode="auto">
            <a:xfrm>
              <a:off x="1447"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23" name="Line 282"/>
            <p:cNvSpPr>
              <a:spLocks noChangeShapeType="1"/>
            </p:cNvSpPr>
            <p:nvPr/>
          </p:nvSpPr>
          <p:spPr bwMode="auto">
            <a:xfrm>
              <a:off x="1477"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24" name="Rectangle 283"/>
            <p:cNvSpPr>
              <a:spLocks noChangeArrowheads="1"/>
            </p:cNvSpPr>
            <p:nvPr/>
          </p:nvSpPr>
          <p:spPr bwMode="auto">
            <a:xfrm>
              <a:off x="1477"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25" name="Line 284"/>
            <p:cNvSpPr>
              <a:spLocks noChangeShapeType="1"/>
            </p:cNvSpPr>
            <p:nvPr/>
          </p:nvSpPr>
          <p:spPr bwMode="auto">
            <a:xfrm>
              <a:off x="1508"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26" name="Rectangle 285"/>
            <p:cNvSpPr>
              <a:spLocks noChangeArrowheads="1"/>
            </p:cNvSpPr>
            <p:nvPr/>
          </p:nvSpPr>
          <p:spPr bwMode="auto">
            <a:xfrm>
              <a:off x="1508"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27" name="Line 286"/>
            <p:cNvSpPr>
              <a:spLocks noChangeShapeType="1"/>
            </p:cNvSpPr>
            <p:nvPr/>
          </p:nvSpPr>
          <p:spPr bwMode="auto">
            <a:xfrm>
              <a:off x="1537"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28" name="Rectangle 287"/>
            <p:cNvSpPr>
              <a:spLocks noChangeArrowheads="1"/>
            </p:cNvSpPr>
            <p:nvPr/>
          </p:nvSpPr>
          <p:spPr bwMode="auto">
            <a:xfrm>
              <a:off x="1537"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29" name="Line 288"/>
            <p:cNvSpPr>
              <a:spLocks noChangeShapeType="1"/>
            </p:cNvSpPr>
            <p:nvPr/>
          </p:nvSpPr>
          <p:spPr bwMode="auto">
            <a:xfrm>
              <a:off x="1568"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30" name="Rectangle 289"/>
            <p:cNvSpPr>
              <a:spLocks noChangeArrowheads="1"/>
            </p:cNvSpPr>
            <p:nvPr/>
          </p:nvSpPr>
          <p:spPr bwMode="auto">
            <a:xfrm>
              <a:off x="1568"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31" name="Line 290"/>
            <p:cNvSpPr>
              <a:spLocks noChangeShapeType="1"/>
            </p:cNvSpPr>
            <p:nvPr/>
          </p:nvSpPr>
          <p:spPr bwMode="auto">
            <a:xfrm>
              <a:off x="1598"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32" name="Rectangle 291"/>
            <p:cNvSpPr>
              <a:spLocks noChangeArrowheads="1"/>
            </p:cNvSpPr>
            <p:nvPr/>
          </p:nvSpPr>
          <p:spPr bwMode="auto">
            <a:xfrm>
              <a:off x="1598"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33" name="Line 292"/>
            <p:cNvSpPr>
              <a:spLocks noChangeShapeType="1"/>
            </p:cNvSpPr>
            <p:nvPr/>
          </p:nvSpPr>
          <p:spPr bwMode="auto">
            <a:xfrm>
              <a:off x="1628"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34" name="Rectangle 293"/>
            <p:cNvSpPr>
              <a:spLocks noChangeArrowheads="1"/>
            </p:cNvSpPr>
            <p:nvPr/>
          </p:nvSpPr>
          <p:spPr bwMode="auto">
            <a:xfrm>
              <a:off x="1628"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35" name="Line 294"/>
            <p:cNvSpPr>
              <a:spLocks noChangeShapeType="1"/>
            </p:cNvSpPr>
            <p:nvPr/>
          </p:nvSpPr>
          <p:spPr bwMode="auto">
            <a:xfrm>
              <a:off x="1658"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36" name="Rectangle 295"/>
            <p:cNvSpPr>
              <a:spLocks noChangeArrowheads="1"/>
            </p:cNvSpPr>
            <p:nvPr/>
          </p:nvSpPr>
          <p:spPr bwMode="auto">
            <a:xfrm>
              <a:off x="1658"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37" name="Line 296"/>
            <p:cNvSpPr>
              <a:spLocks noChangeShapeType="1"/>
            </p:cNvSpPr>
            <p:nvPr/>
          </p:nvSpPr>
          <p:spPr bwMode="auto">
            <a:xfrm>
              <a:off x="1689"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38" name="Rectangle 297"/>
            <p:cNvSpPr>
              <a:spLocks noChangeArrowheads="1"/>
            </p:cNvSpPr>
            <p:nvPr/>
          </p:nvSpPr>
          <p:spPr bwMode="auto">
            <a:xfrm>
              <a:off x="1689"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39" name="Line 298"/>
            <p:cNvSpPr>
              <a:spLocks noChangeShapeType="1"/>
            </p:cNvSpPr>
            <p:nvPr/>
          </p:nvSpPr>
          <p:spPr bwMode="auto">
            <a:xfrm>
              <a:off x="1719"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40" name="Rectangle 299"/>
            <p:cNvSpPr>
              <a:spLocks noChangeArrowheads="1"/>
            </p:cNvSpPr>
            <p:nvPr/>
          </p:nvSpPr>
          <p:spPr bwMode="auto">
            <a:xfrm>
              <a:off x="1719"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41" name="Line 300"/>
            <p:cNvSpPr>
              <a:spLocks noChangeShapeType="1"/>
            </p:cNvSpPr>
            <p:nvPr/>
          </p:nvSpPr>
          <p:spPr bwMode="auto">
            <a:xfrm>
              <a:off x="1749"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42" name="Rectangle 301"/>
            <p:cNvSpPr>
              <a:spLocks noChangeArrowheads="1"/>
            </p:cNvSpPr>
            <p:nvPr/>
          </p:nvSpPr>
          <p:spPr bwMode="auto">
            <a:xfrm>
              <a:off x="1749"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43" name="Line 302"/>
            <p:cNvSpPr>
              <a:spLocks noChangeShapeType="1"/>
            </p:cNvSpPr>
            <p:nvPr/>
          </p:nvSpPr>
          <p:spPr bwMode="auto">
            <a:xfrm>
              <a:off x="1779" y="2349"/>
              <a:ext cx="1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44" name="Rectangle 303"/>
            <p:cNvSpPr>
              <a:spLocks noChangeArrowheads="1"/>
            </p:cNvSpPr>
            <p:nvPr/>
          </p:nvSpPr>
          <p:spPr bwMode="auto">
            <a:xfrm>
              <a:off x="1779" y="2349"/>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45" name="Line 304"/>
            <p:cNvSpPr>
              <a:spLocks noChangeShapeType="1"/>
            </p:cNvSpPr>
            <p:nvPr/>
          </p:nvSpPr>
          <p:spPr bwMode="auto">
            <a:xfrm>
              <a:off x="2779" y="1774"/>
              <a:ext cx="1" cy="7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46" name="Rectangle 305"/>
            <p:cNvSpPr>
              <a:spLocks noChangeArrowheads="1"/>
            </p:cNvSpPr>
            <p:nvPr/>
          </p:nvSpPr>
          <p:spPr bwMode="auto">
            <a:xfrm>
              <a:off x="2779" y="1774"/>
              <a:ext cx="7"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47" name="Line 306"/>
            <p:cNvSpPr>
              <a:spLocks noChangeShapeType="1"/>
            </p:cNvSpPr>
            <p:nvPr/>
          </p:nvSpPr>
          <p:spPr bwMode="auto">
            <a:xfrm>
              <a:off x="4626" y="1250"/>
              <a:ext cx="1" cy="7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48" name="Rectangle 307"/>
            <p:cNvSpPr>
              <a:spLocks noChangeArrowheads="1"/>
            </p:cNvSpPr>
            <p:nvPr/>
          </p:nvSpPr>
          <p:spPr bwMode="auto">
            <a:xfrm>
              <a:off x="4626" y="1250"/>
              <a:ext cx="8"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49" name="Line 308"/>
            <p:cNvSpPr>
              <a:spLocks noChangeShapeType="1"/>
            </p:cNvSpPr>
            <p:nvPr/>
          </p:nvSpPr>
          <p:spPr bwMode="auto">
            <a:xfrm>
              <a:off x="1910" y="1841"/>
              <a:ext cx="1" cy="30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50" name="Rectangle 309"/>
            <p:cNvSpPr>
              <a:spLocks noChangeArrowheads="1"/>
            </p:cNvSpPr>
            <p:nvPr/>
          </p:nvSpPr>
          <p:spPr bwMode="auto">
            <a:xfrm>
              <a:off x="1910" y="1841"/>
              <a:ext cx="9" cy="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51" name="Line 310"/>
            <p:cNvSpPr>
              <a:spLocks noChangeShapeType="1"/>
            </p:cNvSpPr>
            <p:nvPr/>
          </p:nvSpPr>
          <p:spPr bwMode="auto">
            <a:xfrm>
              <a:off x="1919" y="2424"/>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52" name="Rectangle 311"/>
            <p:cNvSpPr>
              <a:spLocks noChangeArrowheads="1"/>
            </p:cNvSpPr>
            <p:nvPr/>
          </p:nvSpPr>
          <p:spPr bwMode="auto">
            <a:xfrm>
              <a:off x="1919" y="2424"/>
              <a:ext cx="49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53" name="Rectangle 312"/>
            <p:cNvSpPr>
              <a:spLocks noChangeArrowheads="1"/>
            </p:cNvSpPr>
            <p:nvPr/>
          </p:nvSpPr>
          <p:spPr bwMode="auto">
            <a:xfrm>
              <a:off x="2522" y="743"/>
              <a:ext cx="24" cy="36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54" name="Line 313"/>
            <p:cNvSpPr>
              <a:spLocks noChangeShapeType="1"/>
            </p:cNvSpPr>
            <p:nvPr/>
          </p:nvSpPr>
          <p:spPr bwMode="auto">
            <a:xfrm>
              <a:off x="3026" y="1250"/>
              <a:ext cx="2" cy="7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55" name="Rectangle 314"/>
            <p:cNvSpPr>
              <a:spLocks noChangeArrowheads="1"/>
            </p:cNvSpPr>
            <p:nvPr/>
          </p:nvSpPr>
          <p:spPr bwMode="auto">
            <a:xfrm>
              <a:off x="3026" y="1250"/>
              <a:ext cx="9"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56" name="Line 315"/>
            <p:cNvSpPr>
              <a:spLocks noChangeShapeType="1"/>
            </p:cNvSpPr>
            <p:nvPr/>
          </p:nvSpPr>
          <p:spPr bwMode="auto">
            <a:xfrm>
              <a:off x="2538" y="2424"/>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57" name="Rectangle 316"/>
            <p:cNvSpPr>
              <a:spLocks noChangeArrowheads="1"/>
            </p:cNvSpPr>
            <p:nvPr/>
          </p:nvSpPr>
          <p:spPr bwMode="auto">
            <a:xfrm>
              <a:off x="2538" y="2424"/>
              <a:ext cx="4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58" name="Line 317"/>
            <p:cNvSpPr>
              <a:spLocks noChangeShapeType="1"/>
            </p:cNvSpPr>
            <p:nvPr/>
          </p:nvSpPr>
          <p:spPr bwMode="auto">
            <a:xfrm>
              <a:off x="3634" y="1846"/>
              <a:ext cx="1" cy="3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59" name="Rectangle 318"/>
            <p:cNvSpPr>
              <a:spLocks noChangeArrowheads="1"/>
            </p:cNvSpPr>
            <p:nvPr/>
          </p:nvSpPr>
          <p:spPr bwMode="auto">
            <a:xfrm>
              <a:off x="3634" y="1846"/>
              <a:ext cx="8" cy="3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60" name="Line 319"/>
            <p:cNvSpPr>
              <a:spLocks noChangeShapeType="1"/>
            </p:cNvSpPr>
            <p:nvPr/>
          </p:nvSpPr>
          <p:spPr bwMode="auto">
            <a:xfrm>
              <a:off x="3146" y="2424"/>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61" name="Rectangle 320"/>
            <p:cNvSpPr>
              <a:spLocks noChangeArrowheads="1"/>
            </p:cNvSpPr>
            <p:nvPr/>
          </p:nvSpPr>
          <p:spPr bwMode="auto">
            <a:xfrm>
              <a:off x="3146" y="2424"/>
              <a:ext cx="49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62" name="Line 321"/>
            <p:cNvSpPr>
              <a:spLocks noChangeShapeType="1"/>
            </p:cNvSpPr>
            <p:nvPr/>
          </p:nvSpPr>
          <p:spPr bwMode="auto">
            <a:xfrm>
              <a:off x="3758" y="1316"/>
              <a:ext cx="1" cy="30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63" name="Rectangle 322"/>
            <p:cNvSpPr>
              <a:spLocks noChangeArrowheads="1"/>
            </p:cNvSpPr>
            <p:nvPr/>
          </p:nvSpPr>
          <p:spPr bwMode="auto">
            <a:xfrm>
              <a:off x="3758" y="1316"/>
              <a:ext cx="7" cy="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64" name="Line 323"/>
            <p:cNvSpPr>
              <a:spLocks noChangeShapeType="1"/>
            </p:cNvSpPr>
            <p:nvPr/>
          </p:nvSpPr>
          <p:spPr bwMode="auto">
            <a:xfrm>
              <a:off x="4254" y="1322"/>
              <a:ext cx="1" cy="30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65" name="Rectangle 324"/>
            <p:cNvSpPr>
              <a:spLocks noChangeArrowheads="1"/>
            </p:cNvSpPr>
            <p:nvPr/>
          </p:nvSpPr>
          <p:spPr bwMode="auto">
            <a:xfrm>
              <a:off x="4254" y="1322"/>
              <a:ext cx="8" cy="3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66" name="Line 325"/>
            <p:cNvSpPr>
              <a:spLocks noChangeShapeType="1"/>
            </p:cNvSpPr>
            <p:nvPr/>
          </p:nvSpPr>
          <p:spPr bwMode="auto">
            <a:xfrm>
              <a:off x="3765" y="2424"/>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67" name="Rectangle 326"/>
            <p:cNvSpPr>
              <a:spLocks noChangeArrowheads="1"/>
            </p:cNvSpPr>
            <p:nvPr/>
          </p:nvSpPr>
          <p:spPr bwMode="auto">
            <a:xfrm>
              <a:off x="3765" y="2424"/>
              <a:ext cx="4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68" name="Line 327"/>
            <p:cNvSpPr>
              <a:spLocks noChangeShapeType="1"/>
            </p:cNvSpPr>
            <p:nvPr/>
          </p:nvSpPr>
          <p:spPr bwMode="auto">
            <a:xfrm>
              <a:off x="4378" y="1316"/>
              <a:ext cx="1" cy="30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69" name="Rectangle 328"/>
            <p:cNvSpPr>
              <a:spLocks noChangeArrowheads="1"/>
            </p:cNvSpPr>
            <p:nvPr/>
          </p:nvSpPr>
          <p:spPr bwMode="auto">
            <a:xfrm>
              <a:off x="4378" y="1316"/>
              <a:ext cx="7" cy="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70" name="Line 329"/>
            <p:cNvSpPr>
              <a:spLocks noChangeShapeType="1"/>
            </p:cNvSpPr>
            <p:nvPr/>
          </p:nvSpPr>
          <p:spPr bwMode="auto">
            <a:xfrm>
              <a:off x="4874" y="1322"/>
              <a:ext cx="1" cy="30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71" name="Rectangle 330"/>
            <p:cNvSpPr>
              <a:spLocks noChangeArrowheads="1"/>
            </p:cNvSpPr>
            <p:nvPr/>
          </p:nvSpPr>
          <p:spPr bwMode="auto">
            <a:xfrm>
              <a:off x="4874" y="1322"/>
              <a:ext cx="7" cy="3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72" name="Line 331"/>
            <p:cNvSpPr>
              <a:spLocks noChangeShapeType="1"/>
            </p:cNvSpPr>
            <p:nvPr/>
          </p:nvSpPr>
          <p:spPr bwMode="auto">
            <a:xfrm>
              <a:off x="1919" y="3028"/>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73" name="Rectangle 332"/>
            <p:cNvSpPr>
              <a:spLocks noChangeArrowheads="1"/>
            </p:cNvSpPr>
            <p:nvPr/>
          </p:nvSpPr>
          <p:spPr bwMode="auto">
            <a:xfrm>
              <a:off x="1919" y="3028"/>
              <a:ext cx="4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74" name="Line 333"/>
            <p:cNvSpPr>
              <a:spLocks noChangeShapeType="1"/>
            </p:cNvSpPr>
            <p:nvPr/>
          </p:nvSpPr>
          <p:spPr bwMode="auto">
            <a:xfrm>
              <a:off x="2538" y="3028"/>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75" name="Rectangle 334"/>
            <p:cNvSpPr>
              <a:spLocks noChangeArrowheads="1"/>
            </p:cNvSpPr>
            <p:nvPr/>
          </p:nvSpPr>
          <p:spPr bwMode="auto">
            <a:xfrm>
              <a:off x="2538" y="3028"/>
              <a:ext cx="4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76" name="Line 335"/>
            <p:cNvSpPr>
              <a:spLocks noChangeShapeType="1"/>
            </p:cNvSpPr>
            <p:nvPr/>
          </p:nvSpPr>
          <p:spPr bwMode="auto">
            <a:xfrm>
              <a:off x="3386" y="2354"/>
              <a:ext cx="2"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77" name="Rectangle 336"/>
            <p:cNvSpPr>
              <a:spLocks noChangeArrowheads="1"/>
            </p:cNvSpPr>
            <p:nvPr/>
          </p:nvSpPr>
          <p:spPr bwMode="auto">
            <a:xfrm>
              <a:off x="3386" y="235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78" name="Line 337"/>
            <p:cNvSpPr>
              <a:spLocks noChangeShapeType="1"/>
            </p:cNvSpPr>
            <p:nvPr/>
          </p:nvSpPr>
          <p:spPr bwMode="auto">
            <a:xfrm>
              <a:off x="3146" y="3028"/>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79" name="Rectangle 338"/>
            <p:cNvSpPr>
              <a:spLocks noChangeArrowheads="1"/>
            </p:cNvSpPr>
            <p:nvPr/>
          </p:nvSpPr>
          <p:spPr bwMode="auto">
            <a:xfrm>
              <a:off x="3146" y="3028"/>
              <a:ext cx="4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80" name="Line 339"/>
            <p:cNvSpPr>
              <a:spLocks noChangeShapeType="1"/>
            </p:cNvSpPr>
            <p:nvPr/>
          </p:nvSpPr>
          <p:spPr bwMode="auto">
            <a:xfrm>
              <a:off x="3765" y="3028"/>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81" name="Rectangle 340"/>
            <p:cNvSpPr>
              <a:spLocks noChangeArrowheads="1"/>
            </p:cNvSpPr>
            <p:nvPr/>
          </p:nvSpPr>
          <p:spPr bwMode="auto">
            <a:xfrm>
              <a:off x="3765" y="3028"/>
              <a:ext cx="4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82" name="Line 341"/>
            <p:cNvSpPr>
              <a:spLocks noChangeShapeType="1"/>
            </p:cNvSpPr>
            <p:nvPr/>
          </p:nvSpPr>
          <p:spPr bwMode="auto">
            <a:xfrm>
              <a:off x="2159" y="235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83" name="Rectangle 342"/>
            <p:cNvSpPr>
              <a:spLocks noChangeArrowheads="1"/>
            </p:cNvSpPr>
            <p:nvPr/>
          </p:nvSpPr>
          <p:spPr bwMode="auto">
            <a:xfrm>
              <a:off x="2159" y="235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84" name="Line 343"/>
            <p:cNvSpPr>
              <a:spLocks noChangeShapeType="1"/>
            </p:cNvSpPr>
            <p:nvPr/>
          </p:nvSpPr>
          <p:spPr bwMode="auto">
            <a:xfrm>
              <a:off x="2779" y="235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85" name="Rectangle 344"/>
            <p:cNvSpPr>
              <a:spLocks noChangeArrowheads="1"/>
            </p:cNvSpPr>
            <p:nvPr/>
          </p:nvSpPr>
          <p:spPr bwMode="auto">
            <a:xfrm>
              <a:off x="2779" y="235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86" name="Line 345"/>
            <p:cNvSpPr>
              <a:spLocks noChangeShapeType="1"/>
            </p:cNvSpPr>
            <p:nvPr/>
          </p:nvSpPr>
          <p:spPr bwMode="auto">
            <a:xfrm>
              <a:off x="4007" y="235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87" name="Rectangle 346"/>
            <p:cNvSpPr>
              <a:spLocks noChangeArrowheads="1"/>
            </p:cNvSpPr>
            <p:nvPr/>
          </p:nvSpPr>
          <p:spPr bwMode="auto">
            <a:xfrm>
              <a:off x="4007" y="235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88" name="Line 347"/>
            <p:cNvSpPr>
              <a:spLocks noChangeShapeType="1"/>
            </p:cNvSpPr>
            <p:nvPr/>
          </p:nvSpPr>
          <p:spPr bwMode="auto">
            <a:xfrm>
              <a:off x="4626" y="235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89" name="Rectangle 348"/>
            <p:cNvSpPr>
              <a:spLocks noChangeArrowheads="1"/>
            </p:cNvSpPr>
            <p:nvPr/>
          </p:nvSpPr>
          <p:spPr bwMode="auto">
            <a:xfrm>
              <a:off x="4626" y="2354"/>
              <a:ext cx="8"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90" name="Line 349"/>
            <p:cNvSpPr>
              <a:spLocks noChangeShapeType="1"/>
            </p:cNvSpPr>
            <p:nvPr/>
          </p:nvSpPr>
          <p:spPr bwMode="auto">
            <a:xfrm>
              <a:off x="1910" y="2424"/>
              <a:ext cx="1"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91" name="Rectangle 350"/>
            <p:cNvSpPr>
              <a:spLocks noChangeArrowheads="1"/>
            </p:cNvSpPr>
            <p:nvPr/>
          </p:nvSpPr>
          <p:spPr bwMode="auto">
            <a:xfrm>
              <a:off x="1910" y="2424"/>
              <a:ext cx="9"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92" name="Line 351"/>
            <p:cNvSpPr>
              <a:spLocks noChangeShapeType="1"/>
            </p:cNvSpPr>
            <p:nvPr/>
          </p:nvSpPr>
          <p:spPr bwMode="auto">
            <a:xfrm>
              <a:off x="2406" y="2430"/>
              <a:ext cx="1"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93" name="Rectangle 352"/>
            <p:cNvSpPr>
              <a:spLocks noChangeArrowheads="1"/>
            </p:cNvSpPr>
            <p:nvPr/>
          </p:nvSpPr>
          <p:spPr bwMode="auto">
            <a:xfrm>
              <a:off x="2406" y="2430"/>
              <a:ext cx="9"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94" name="Line 353"/>
            <p:cNvSpPr>
              <a:spLocks noChangeShapeType="1"/>
            </p:cNvSpPr>
            <p:nvPr/>
          </p:nvSpPr>
          <p:spPr bwMode="auto">
            <a:xfrm>
              <a:off x="1919" y="3345"/>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95" name="Rectangle 354"/>
            <p:cNvSpPr>
              <a:spLocks noChangeArrowheads="1"/>
            </p:cNvSpPr>
            <p:nvPr/>
          </p:nvSpPr>
          <p:spPr bwMode="auto">
            <a:xfrm>
              <a:off x="1919" y="3345"/>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96" name="Line 355"/>
            <p:cNvSpPr>
              <a:spLocks noChangeShapeType="1"/>
            </p:cNvSpPr>
            <p:nvPr/>
          </p:nvSpPr>
          <p:spPr bwMode="auto">
            <a:xfrm>
              <a:off x="2530" y="2424"/>
              <a:ext cx="2"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97" name="Rectangle 356"/>
            <p:cNvSpPr>
              <a:spLocks noChangeArrowheads="1"/>
            </p:cNvSpPr>
            <p:nvPr/>
          </p:nvSpPr>
          <p:spPr bwMode="auto">
            <a:xfrm>
              <a:off x="2530" y="2424"/>
              <a:ext cx="8"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698" name="Line 357"/>
            <p:cNvSpPr>
              <a:spLocks noChangeShapeType="1"/>
            </p:cNvSpPr>
            <p:nvPr/>
          </p:nvSpPr>
          <p:spPr bwMode="auto">
            <a:xfrm>
              <a:off x="3026" y="2430"/>
              <a:ext cx="2"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699" name="Rectangle 358"/>
            <p:cNvSpPr>
              <a:spLocks noChangeArrowheads="1"/>
            </p:cNvSpPr>
            <p:nvPr/>
          </p:nvSpPr>
          <p:spPr bwMode="auto">
            <a:xfrm>
              <a:off x="3026" y="2430"/>
              <a:ext cx="9"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00" name="Line 359"/>
            <p:cNvSpPr>
              <a:spLocks noChangeShapeType="1"/>
            </p:cNvSpPr>
            <p:nvPr/>
          </p:nvSpPr>
          <p:spPr bwMode="auto">
            <a:xfrm>
              <a:off x="2538" y="3345"/>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01" name="Rectangle 360"/>
            <p:cNvSpPr>
              <a:spLocks noChangeArrowheads="1"/>
            </p:cNvSpPr>
            <p:nvPr/>
          </p:nvSpPr>
          <p:spPr bwMode="auto">
            <a:xfrm>
              <a:off x="2538" y="3345"/>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02" name="Line 361"/>
            <p:cNvSpPr>
              <a:spLocks noChangeShapeType="1"/>
            </p:cNvSpPr>
            <p:nvPr/>
          </p:nvSpPr>
          <p:spPr bwMode="auto">
            <a:xfrm>
              <a:off x="3138" y="2424"/>
              <a:ext cx="1"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03" name="Rectangle 362"/>
            <p:cNvSpPr>
              <a:spLocks noChangeArrowheads="1"/>
            </p:cNvSpPr>
            <p:nvPr/>
          </p:nvSpPr>
          <p:spPr bwMode="auto">
            <a:xfrm>
              <a:off x="3138" y="2424"/>
              <a:ext cx="8"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04" name="Line 363"/>
            <p:cNvSpPr>
              <a:spLocks noChangeShapeType="1"/>
            </p:cNvSpPr>
            <p:nvPr/>
          </p:nvSpPr>
          <p:spPr bwMode="auto">
            <a:xfrm>
              <a:off x="3634" y="2430"/>
              <a:ext cx="1"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05" name="Rectangle 364"/>
            <p:cNvSpPr>
              <a:spLocks noChangeArrowheads="1"/>
            </p:cNvSpPr>
            <p:nvPr/>
          </p:nvSpPr>
          <p:spPr bwMode="auto">
            <a:xfrm>
              <a:off x="3634" y="2430"/>
              <a:ext cx="8"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06" name="Line 365"/>
            <p:cNvSpPr>
              <a:spLocks noChangeShapeType="1"/>
            </p:cNvSpPr>
            <p:nvPr/>
          </p:nvSpPr>
          <p:spPr bwMode="auto">
            <a:xfrm>
              <a:off x="3146" y="3345"/>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07" name="Rectangle 366"/>
            <p:cNvSpPr>
              <a:spLocks noChangeArrowheads="1"/>
            </p:cNvSpPr>
            <p:nvPr/>
          </p:nvSpPr>
          <p:spPr bwMode="auto">
            <a:xfrm>
              <a:off x="3146" y="3345"/>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08" name="Line 367"/>
            <p:cNvSpPr>
              <a:spLocks noChangeShapeType="1"/>
            </p:cNvSpPr>
            <p:nvPr/>
          </p:nvSpPr>
          <p:spPr bwMode="auto">
            <a:xfrm>
              <a:off x="3758" y="2424"/>
              <a:ext cx="1"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09" name="Rectangle 368"/>
            <p:cNvSpPr>
              <a:spLocks noChangeArrowheads="1"/>
            </p:cNvSpPr>
            <p:nvPr/>
          </p:nvSpPr>
          <p:spPr bwMode="auto">
            <a:xfrm>
              <a:off x="3758" y="2424"/>
              <a:ext cx="7"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10" name="Line 369"/>
            <p:cNvSpPr>
              <a:spLocks noChangeShapeType="1"/>
            </p:cNvSpPr>
            <p:nvPr/>
          </p:nvSpPr>
          <p:spPr bwMode="auto">
            <a:xfrm>
              <a:off x="4254" y="2430"/>
              <a:ext cx="1"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11" name="Rectangle 370"/>
            <p:cNvSpPr>
              <a:spLocks noChangeArrowheads="1"/>
            </p:cNvSpPr>
            <p:nvPr/>
          </p:nvSpPr>
          <p:spPr bwMode="auto">
            <a:xfrm>
              <a:off x="4254" y="2430"/>
              <a:ext cx="8"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12" name="Line 371"/>
            <p:cNvSpPr>
              <a:spLocks noChangeShapeType="1"/>
            </p:cNvSpPr>
            <p:nvPr/>
          </p:nvSpPr>
          <p:spPr bwMode="auto">
            <a:xfrm>
              <a:off x="3765" y="3345"/>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13" name="Rectangle 372"/>
            <p:cNvSpPr>
              <a:spLocks noChangeArrowheads="1"/>
            </p:cNvSpPr>
            <p:nvPr/>
          </p:nvSpPr>
          <p:spPr bwMode="auto">
            <a:xfrm>
              <a:off x="3765" y="3345"/>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14" name="Line 373"/>
            <p:cNvSpPr>
              <a:spLocks noChangeShapeType="1"/>
            </p:cNvSpPr>
            <p:nvPr/>
          </p:nvSpPr>
          <p:spPr bwMode="auto">
            <a:xfrm>
              <a:off x="4378" y="2424"/>
              <a:ext cx="1"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15" name="Rectangle 374"/>
            <p:cNvSpPr>
              <a:spLocks noChangeArrowheads="1"/>
            </p:cNvSpPr>
            <p:nvPr/>
          </p:nvSpPr>
          <p:spPr bwMode="auto">
            <a:xfrm>
              <a:off x="4378" y="2424"/>
              <a:ext cx="7"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16" name="Line 375"/>
            <p:cNvSpPr>
              <a:spLocks noChangeShapeType="1"/>
            </p:cNvSpPr>
            <p:nvPr/>
          </p:nvSpPr>
          <p:spPr bwMode="auto">
            <a:xfrm>
              <a:off x="4874" y="2430"/>
              <a:ext cx="1"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17" name="Rectangle 376"/>
            <p:cNvSpPr>
              <a:spLocks noChangeArrowheads="1"/>
            </p:cNvSpPr>
            <p:nvPr/>
          </p:nvSpPr>
          <p:spPr bwMode="auto">
            <a:xfrm>
              <a:off x="4874" y="2430"/>
              <a:ext cx="7"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18" name="Line 377"/>
            <p:cNvSpPr>
              <a:spLocks noChangeShapeType="1"/>
            </p:cNvSpPr>
            <p:nvPr/>
          </p:nvSpPr>
          <p:spPr bwMode="auto">
            <a:xfrm>
              <a:off x="1919" y="3827"/>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19" name="Rectangle 378"/>
            <p:cNvSpPr>
              <a:spLocks noChangeArrowheads="1"/>
            </p:cNvSpPr>
            <p:nvPr/>
          </p:nvSpPr>
          <p:spPr bwMode="auto">
            <a:xfrm>
              <a:off x="1919" y="3827"/>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20" name="Line 379"/>
            <p:cNvSpPr>
              <a:spLocks noChangeShapeType="1"/>
            </p:cNvSpPr>
            <p:nvPr/>
          </p:nvSpPr>
          <p:spPr bwMode="auto">
            <a:xfrm>
              <a:off x="2538" y="3827"/>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21" name="Rectangle 380"/>
            <p:cNvSpPr>
              <a:spLocks noChangeArrowheads="1"/>
            </p:cNvSpPr>
            <p:nvPr/>
          </p:nvSpPr>
          <p:spPr bwMode="auto">
            <a:xfrm>
              <a:off x="2538" y="3827"/>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22" name="Line 381"/>
            <p:cNvSpPr>
              <a:spLocks noChangeShapeType="1"/>
            </p:cNvSpPr>
            <p:nvPr/>
          </p:nvSpPr>
          <p:spPr bwMode="auto">
            <a:xfrm>
              <a:off x="3146" y="3827"/>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23" name="Rectangle 382"/>
            <p:cNvSpPr>
              <a:spLocks noChangeArrowheads="1"/>
            </p:cNvSpPr>
            <p:nvPr/>
          </p:nvSpPr>
          <p:spPr bwMode="auto">
            <a:xfrm>
              <a:off x="3146" y="3827"/>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24" name="Line 383"/>
            <p:cNvSpPr>
              <a:spLocks noChangeShapeType="1"/>
            </p:cNvSpPr>
            <p:nvPr/>
          </p:nvSpPr>
          <p:spPr bwMode="auto">
            <a:xfrm>
              <a:off x="3765" y="3827"/>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25" name="Rectangle 384"/>
            <p:cNvSpPr>
              <a:spLocks noChangeArrowheads="1"/>
            </p:cNvSpPr>
            <p:nvPr/>
          </p:nvSpPr>
          <p:spPr bwMode="auto">
            <a:xfrm>
              <a:off x="3765" y="3827"/>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26" name="Rectangle 385"/>
            <p:cNvSpPr>
              <a:spLocks noChangeArrowheads="1"/>
            </p:cNvSpPr>
            <p:nvPr/>
          </p:nvSpPr>
          <p:spPr bwMode="auto">
            <a:xfrm>
              <a:off x="998" y="728"/>
              <a:ext cx="22" cy="3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27" name="Line 386"/>
            <p:cNvSpPr>
              <a:spLocks noChangeShapeType="1"/>
            </p:cNvSpPr>
            <p:nvPr/>
          </p:nvSpPr>
          <p:spPr bwMode="auto">
            <a:xfrm>
              <a:off x="2530" y="3345"/>
              <a:ext cx="2"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28" name="Rectangle 387"/>
            <p:cNvSpPr>
              <a:spLocks noChangeArrowheads="1"/>
            </p:cNvSpPr>
            <p:nvPr/>
          </p:nvSpPr>
          <p:spPr bwMode="auto">
            <a:xfrm>
              <a:off x="2530" y="3345"/>
              <a:ext cx="8"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29" name="Line 388"/>
            <p:cNvSpPr>
              <a:spLocks noChangeShapeType="1"/>
            </p:cNvSpPr>
            <p:nvPr/>
          </p:nvSpPr>
          <p:spPr bwMode="auto">
            <a:xfrm>
              <a:off x="1240" y="2352"/>
              <a:ext cx="1" cy="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30" name="Rectangle 389"/>
            <p:cNvSpPr>
              <a:spLocks noChangeArrowheads="1"/>
            </p:cNvSpPr>
            <p:nvPr/>
          </p:nvSpPr>
          <p:spPr bwMode="auto">
            <a:xfrm>
              <a:off x="1240" y="2352"/>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31" name="Line 390"/>
            <p:cNvSpPr>
              <a:spLocks noChangeShapeType="1"/>
            </p:cNvSpPr>
            <p:nvPr/>
          </p:nvSpPr>
          <p:spPr bwMode="auto">
            <a:xfrm>
              <a:off x="1240" y="2366"/>
              <a:ext cx="1" cy="14"/>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32" name="Rectangle 391"/>
            <p:cNvSpPr>
              <a:spLocks noChangeArrowheads="1"/>
            </p:cNvSpPr>
            <p:nvPr/>
          </p:nvSpPr>
          <p:spPr bwMode="auto">
            <a:xfrm>
              <a:off x="1240" y="2366"/>
              <a:ext cx="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33" name="Line 392"/>
            <p:cNvSpPr>
              <a:spLocks noChangeShapeType="1"/>
            </p:cNvSpPr>
            <p:nvPr/>
          </p:nvSpPr>
          <p:spPr bwMode="auto">
            <a:xfrm>
              <a:off x="1240" y="2385"/>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34" name="Rectangle 393"/>
            <p:cNvSpPr>
              <a:spLocks noChangeArrowheads="1"/>
            </p:cNvSpPr>
            <p:nvPr/>
          </p:nvSpPr>
          <p:spPr bwMode="auto">
            <a:xfrm>
              <a:off x="1240" y="2385"/>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35" name="Line 394"/>
            <p:cNvSpPr>
              <a:spLocks noChangeShapeType="1"/>
            </p:cNvSpPr>
            <p:nvPr/>
          </p:nvSpPr>
          <p:spPr bwMode="auto">
            <a:xfrm>
              <a:off x="1240" y="2405"/>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36" name="Rectangle 395"/>
            <p:cNvSpPr>
              <a:spLocks noChangeArrowheads="1"/>
            </p:cNvSpPr>
            <p:nvPr/>
          </p:nvSpPr>
          <p:spPr bwMode="auto">
            <a:xfrm>
              <a:off x="1240" y="2405"/>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37" name="Line 396"/>
            <p:cNvSpPr>
              <a:spLocks noChangeShapeType="1"/>
            </p:cNvSpPr>
            <p:nvPr/>
          </p:nvSpPr>
          <p:spPr bwMode="auto">
            <a:xfrm>
              <a:off x="1240" y="2425"/>
              <a:ext cx="1" cy="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38" name="Rectangle 397"/>
            <p:cNvSpPr>
              <a:spLocks noChangeArrowheads="1"/>
            </p:cNvSpPr>
            <p:nvPr/>
          </p:nvSpPr>
          <p:spPr bwMode="auto">
            <a:xfrm>
              <a:off x="1240" y="2425"/>
              <a:ext cx="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39" name="Rectangle 398"/>
            <p:cNvSpPr>
              <a:spLocks noChangeArrowheads="1"/>
            </p:cNvSpPr>
            <p:nvPr/>
          </p:nvSpPr>
          <p:spPr bwMode="auto">
            <a:xfrm>
              <a:off x="1788" y="1104"/>
              <a:ext cx="16" cy="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40" name="Line 399"/>
            <p:cNvSpPr>
              <a:spLocks noChangeShapeType="1"/>
            </p:cNvSpPr>
            <p:nvPr/>
          </p:nvSpPr>
          <p:spPr bwMode="auto">
            <a:xfrm>
              <a:off x="3026" y="3350"/>
              <a:ext cx="2"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41" name="Rectangle 400"/>
            <p:cNvSpPr>
              <a:spLocks noChangeArrowheads="1"/>
            </p:cNvSpPr>
            <p:nvPr/>
          </p:nvSpPr>
          <p:spPr bwMode="auto">
            <a:xfrm>
              <a:off x="3026" y="3350"/>
              <a:ext cx="9"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42" name="Line 401"/>
            <p:cNvSpPr>
              <a:spLocks noChangeShapeType="1"/>
            </p:cNvSpPr>
            <p:nvPr/>
          </p:nvSpPr>
          <p:spPr bwMode="auto">
            <a:xfrm>
              <a:off x="4626" y="327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43" name="Rectangle 402"/>
            <p:cNvSpPr>
              <a:spLocks noChangeArrowheads="1"/>
            </p:cNvSpPr>
            <p:nvPr/>
          </p:nvSpPr>
          <p:spPr bwMode="auto">
            <a:xfrm>
              <a:off x="4626" y="3274"/>
              <a:ext cx="8"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44" name="Line 403"/>
            <p:cNvSpPr>
              <a:spLocks noChangeShapeType="1"/>
            </p:cNvSpPr>
            <p:nvPr/>
          </p:nvSpPr>
          <p:spPr bwMode="auto">
            <a:xfrm>
              <a:off x="1910" y="3345"/>
              <a:ext cx="1"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45" name="Rectangle 404"/>
            <p:cNvSpPr>
              <a:spLocks noChangeArrowheads="1"/>
            </p:cNvSpPr>
            <p:nvPr/>
          </p:nvSpPr>
          <p:spPr bwMode="auto">
            <a:xfrm>
              <a:off x="1910" y="3345"/>
              <a:ext cx="9"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46" name="Line 405"/>
            <p:cNvSpPr>
              <a:spLocks noChangeShapeType="1"/>
            </p:cNvSpPr>
            <p:nvPr/>
          </p:nvSpPr>
          <p:spPr bwMode="auto">
            <a:xfrm>
              <a:off x="3634" y="3350"/>
              <a:ext cx="1"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47" name="Rectangle 406"/>
            <p:cNvSpPr>
              <a:spLocks noChangeArrowheads="1"/>
            </p:cNvSpPr>
            <p:nvPr/>
          </p:nvSpPr>
          <p:spPr bwMode="auto">
            <a:xfrm>
              <a:off x="3634" y="3350"/>
              <a:ext cx="8"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48" name="Line 407"/>
            <p:cNvSpPr>
              <a:spLocks noChangeShapeType="1"/>
            </p:cNvSpPr>
            <p:nvPr/>
          </p:nvSpPr>
          <p:spPr bwMode="auto">
            <a:xfrm>
              <a:off x="3758" y="3345"/>
              <a:ext cx="1"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49" name="Rectangle 408"/>
            <p:cNvSpPr>
              <a:spLocks noChangeArrowheads="1"/>
            </p:cNvSpPr>
            <p:nvPr/>
          </p:nvSpPr>
          <p:spPr bwMode="auto">
            <a:xfrm>
              <a:off x="3758" y="3345"/>
              <a:ext cx="7"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50" name="Line 409"/>
            <p:cNvSpPr>
              <a:spLocks noChangeShapeType="1"/>
            </p:cNvSpPr>
            <p:nvPr/>
          </p:nvSpPr>
          <p:spPr bwMode="auto">
            <a:xfrm>
              <a:off x="4254" y="3350"/>
              <a:ext cx="1"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51" name="Rectangle 410"/>
            <p:cNvSpPr>
              <a:spLocks noChangeArrowheads="1"/>
            </p:cNvSpPr>
            <p:nvPr/>
          </p:nvSpPr>
          <p:spPr bwMode="auto">
            <a:xfrm>
              <a:off x="4254" y="3350"/>
              <a:ext cx="8"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52" name="Line 411"/>
            <p:cNvSpPr>
              <a:spLocks noChangeShapeType="1"/>
            </p:cNvSpPr>
            <p:nvPr/>
          </p:nvSpPr>
          <p:spPr bwMode="auto">
            <a:xfrm>
              <a:off x="4378" y="3345"/>
              <a:ext cx="2"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53" name="Rectangle 412"/>
            <p:cNvSpPr>
              <a:spLocks noChangeArrowheads="1"/>
            </p:cNvSpPr>
            <p:nvPr/>
          </p:nvSpPr>
          <p:spPr bwMode="auto">
            <a:xfrm>
              <a:off x="4378" y="3345"/>
              <a:ext cx="8"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54" name="Line 413"/>
            <p:cNvSpPr>
              <a:spLocks noChangeShapeType="1"/>
            </p:cNvSpPr>
            <p:nvPr/>
          </p:nvSpPr>
          <p:spPr bwMode="auto">
            <a:xfrm>
              <a:off x="4874" y="3350"/>
              <a:ext cx="2"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55" name="Rectangle 414"/>
            <p:cNvSpPr>
              <a:spLocks noChangeArrowheads="1"/>
            </p:cNvSpPr>
            <p:nvPr/>
          </p:nvSpPr>
          <p:spPr bwMode="auto">
            <a:xfrm>
              <a:off x="4874" y="3350"/>
              <a:ext cx="7"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56" name="Line 415"/>
            <p:cNvSpPr>
              <a:spLocks noChangeShapeType="1"/>
            </p:cNvSpPr>
            <p:nvPr/>
          </p:nvSpPr>
          <p:spPr bwMode="auto">
            <a:xfrm>
              <a:off x="2779" y="327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57" name="Rectangle 416"/>
            <p:cNvSpPr>
              <a:spLocks noChangeArrowheads="1"/>
            </p:cNvSpPr>
            <p:nvPr/>
          </p:nvSpPr>
          <p:spPr bwMode="auto">
            <a:xfrm>
              <a:off x="2779" y="327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58" name="Line 417"/>
            <p:cNvSpPr>
              <a:spLocks noChangeShapeType="1"/>
            </p:cNvSpPr>
            <p:nvPr/>
          </p:nvSpPr>
          <p:spPr bwMode="auto">
            <a:xfrm>
              <a:off x="2159" y="3269"/>
              <a:ext cx="1" cy="8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59" name="Rectangle 418"/>
            <p:cNvSpPr>
              <a:spLocks noChangeArrowheads="1"/>
            </p:cNvSpPr>
            <p:nvPr/>
          </p:nvSpPr>
          <p:spPr bwMode="auto">
            <a:xfrm>
              <a:off x="2159" y="3269"/>
              <a:ext cx="7"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60" name="Line 419"/>
            <p:cNvSpPr>
              <a:spLocks noChangeShapeType="1"/>
            </p:cNvSpPr>
            <p:nvPr/>
          </p:nvSpPr>
          <p:spPr bwMode="auto">
            <a:xfrm>
              <a:off x="3386" y="3032"/>
              <a:ext cx="2" cy="31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61" name="Rectangle 420"/>
            <p:cNvSpPr>
              <a:spLocks noChangeArrowheads="1"/>
            </p:cNvSpPr>
            <p:nvPr/>
          </p:nvSpPr>
          <p:spPr bwMode="auto">
            <a:xfrm>
              <a:off x="3386" y="3032"/>
              <a:ext cx="7" cy="3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62" name="Line 421"/>
            <p:cNvSpPr>
              <a:spLocks noChangeShapeType="1"/>
            </p:cNvSpPr>
            <p:nvPr/>
          </p:nvSpPr>
          <p:spPr bwMode="auto">
            <a:xfrm>
              <a:off x="4007" y="327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63" name="Rectangle 422"/>
            <p:cNvSpPr>
              <a:spLocks noChangeArrowheads="1"/>
            </p:cNvSpPr>
            <p:nvPr/>
          </p:nvSpPr>
          <p:spPr bwMode="auto">
            <a:xfrm>
              <a:off x="4007" y="327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64" name="Line 423"/>
            <p:cNvSpPr>
              <a:spLocks noChangeShapeType="1"/>
            </p:cNvSpPr>
            <p:nvPr/>
          </p:nvSpPr>
          <p:spPr bwMode="auto">
            <a:xfrm>
              <a:off x="2406" y="3350"/>
              <a:ext cx="1"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65" name="Rectangle 424"/>
            <p:cNvSpPr>
              <a:spLocks noChangeArrowheads="1"/>
            </p:cNvSpPr>
            <p:nvPr/>
          </p:nvSpPr>
          <p:spPr bwMode="auto">
            <a:xfrm>
              <a:off x="2406" y="3350"/>
              <a:ext cx="9"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66" name="Line 425"/>
            <p:cNvSpPr>
              <a:spLocks noChangeShapeType="1"/>
            </p:cNvSpPr>
            <p:nvPr/>
          </p:nvSpPr>
          <p:spPr bwMode="auto">
            <a:xfrm>
              <a:off x="3138" y="3345"/>
              <a:ext cx="1"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67" name="Rectangle 426"/>
            <p:cNvSpPr>
              <a:spLocks noChangeArrowheads="1"/>
            </p:cNvSpPr>
            <p:nvPr/>
          </p:nvSpPr>
          <p:spPr bwMode="auto">
            <a:xfrm>
              <a:off x="3138" y="3345"/>
              <a:ext cx="8"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68" name="Line 427"/>
            <p:cNvSpPr>
              <a:spLocks noChangeShapeType="1"/>
            </p:cNvSpPr>
            <p:nvPr/>
          </p:nvSpPr>
          <p:spPr bwMode="auto">
            <a:xfrm>
              <a:off x="1675" y="3348"/>
              <a:ext cx="1" cy="30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69" name="Rectangle 428"/>
            <p:cNvSpPr>
              <a:spLocks noChangeArrowheads="1"/>
            </p:cNvSpPr>
            <p:nvPr/>
          </p:nvSpPr>
          <p:spPr bwMode="auto">
            <a:xfrm>
              <a:off x="1675" y="3348"/>
              <a:ext cx="7" cy="3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70" name="Rectangle 429"/>
            <p:cNvSpPr>
              <a:spLocks noChangeArrowheads="1"/>
            </p:cNvSpPr>
            <p:nvPr/>
          </p:nvSpPr>
          <p:spPr bwMode="auto">
            <a:xfrm>
              <a:off x="1020" y="728"/>
              <a:ext cx="1526"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71" name="Line 430"/>
            <p:cNvSpPr>
              <a:spLocks noChangeShapeType="1"/>
            </p:cNvSpPr>
            <p:nvPr/>
          </p:nvSpPr>
          <p:spPr bwMode="auto">
            <a:xfrm>
              <a:off x="1020" y="914"/>
              <a:ext cx="150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72" name="Rectangle 431"/>
            <p:cNvSpPr>
              <a:spLocks noChangeArrowheads="1"/>
            </p:cNvSpPr>
            <p:nvPr/>
          </p:nvSpPr>
          <p:spPr bwMode="auto">
            <a:xfrm>
              <a:off x="1020" y="914"/>
              <a:ext cx="150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73" name="Rectangle 432"/>
            <p:cNvSpPr>
              <a:spLocks noChangeArrowheads="1"/>
            </p:cNvSpPr>
            <p:nvPr/>
          </p:nvSpPr>
          <p:spPr bwMode="auto">
            <a:xfrm>
              <a:off x="1020" y="1089"/>
              <a:ext cx="1526"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74" name="Line 433"/>
            <p:cNvSpPr>
              <a:spLocks noChangeShapeType="1"/>
            </p:cNvSpPr>
            <p:nvPr/>
          </p:nvSpPr>
          <p:spPr bwMode="auto">
            <a:xfrm>
              <a:off x="1804" y="1245"/>
              <a:ext cx="2830"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75" name="Rectangle 434"/>
            <p:cNvSpPr>
              <a:spLocks noChangeArrowheads="1"/>
            </p:cNvSpPr>
            <p:nvPr/>
          </p:nvSpPr>
          <p:spPr bwMode="auto">
            <a:xfrm>
              <a:off x="1804" y="1245"/>
              <a:ext cx="283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76" name="Line 435"/>
            <p:cNvSpPr>
              <a:spLocks noChangeShapeType="1"/>
            </p:cNvSpPr>
            <p:nvPr/>
          </p:nvSpPr>
          <p:spPr bwMode="auto">
            <a:xfrm>
              <a:off x="4385" y="1316"/>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77" name="Rectangle 436"/>
            <p:cNvSpPr>
              <a:spLocks noChangeArrowheads="1"/>
            </p:cNvSpPr>
            <p:nvPr/>
          </p:nvSpPr>
          <p:spPr bwMode="auto">
            <a:xfrm>
              <a:off x="4385" y="1316"/>
              <a:ext cx="49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78" name="Line 437"/>
            <p:cNvSpPr>
              <a:spLocks noChangeShapeType="1"/>
            </p:cNvSpPr>
            <p:nvPr/>
          </p:nvSpPr>
          <p:spPr bwMode="auto">
            <a:xfrm>
              <a:off x="4385" y="1618"/>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79" name="Rectangle 438"/>
            <p:cNvSpPr>
              <a:spLocks noChangeArrowheads="1"/>
            </p:cNvSpPr>
            <p:nvPr/>
          </p:nvSpPr>
          <p:spPr bwMode="auto">
            <a:xfrm>
              <a:off x="4385" y="1618"/>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80" name="Line 439"/>
            <p:cNvSpPr>
              <a:spLocks noChangeShapeType="1"/>
            </p:cNvSpPr>
            <p:nvPr/>
          </p:nvSpPr>
          <p:spPr bwMode="auto">
            <a:xfrm>
              <a:off x="1804" y="1769"/>
              <a:ext cx="98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81" name="Rectangle 440"/>
            <p:cNvSpPr>
              <a:spLocks noChangeArrowheads="1"/>
            </p:cNvSpPr>
            <p:nvPr/>
          </p:nvSpPr>
          <p:spPr bwMode="auto">
            <a:xfrm>
              <a:off x="1804" y="1769"/>
              <a:ext cx="98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82" name="Line 441"/>
            <p:cNvSpPr>
              <a:spLocks noChangeShapeType="1"/>
            </p:cNvSpPr>
            <p:nvPr/>
          </p:nvSpPr>
          <p:spPr bwMode="auto">
            <a:xfrm>
              <a:off x="1919" y="1841"/>
              <a:ext cx="17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83" name="Rectangle 442"/>
            <p:cNvSpPr>
              <a:spLocks noChangeArrowheads="1"/>
            </p:cNvSpPr>
            <p:nvPr/>
          </p:nvSpPr>
          <p:spPr bwMode="auto">
            <a:xfrm>
              <a:off x="1919" y="1841"/>
              <a:ext cx="17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84" name="Line 443"/>
            <p:cNvSpPr>
              <a:spLocks noChangeShapeType="1"/>
            </p:cNvSpPr>
            <p:nvPr/>
          </p:nvSpPr>
          <p:spPr bwMode="auto">
            <a:xfrm>
              <a:off x="1919" y="2142"/>
              <a:ext cx="17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85" name="Rectangle 444"/>
            <p:cNvSpPr>
              <a:spLocks noChangeArrowheads="1"/>
            </p:cNvSpPr>
            <p:nvPr/>
          </p:nvSpPr>
          <p:spPr bwMode="auto">
            <a:xfrm>
              <a:off x="1919" y="2142"/>
              <a:ext cx="17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86" name="Rectangle 1077"/>
            <p:cNvSpPr>
              <a:spLocks noChangeArrowheads="1"/>
            </p:cNvSpPr>
            <p:nvPr/>
          </p:nvSpPr>
          <p:spPr bwMode="auto">
            <a:xfrm>
              <a:off x="998" y="728"/>
              <a:ext cx="22" cy="3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87" name="Rectangle 1121"/>
            <p:cNvSpPr>
              <a:spLocks noChangeArrowheads="1"/>
            </p:cNvSpPr>
            <p:nvPr/>
          </p:nvSpPr>
          <p:spPr bwMode="auto">
            <a:xfrm>
              <a:off x="1020" y="728"/>
              <a:ext cx="1526"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88" name="Rectangle 1277"/>
            <p:cNvSpPr>
              <a:spLocks noChangeArrowheads="1"/>
            </p:cNvSpPr>
            <p:nvPr/>
          </p:nvSpPr>
          <p:spPr bwMode="auto">
            <a:xfrm>
              <a:off x="998" y="728"/>
              <a:ext cx="22" cy="3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89" name="Rectangle 1321"/>
            <p:cNvSpPr>
              <a:spLocks noChangeArrowheads="1"/>
            </p:cNvSpPr>
            <p:nvPr/>
          </p:nvSpPr>
          <p:spPr bwMode="auto">
            <a:xfrm>
              <a:off x="1020" y="728"/>
              <a:ext cx="1526"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24790" name="Group 244"/>
            <p:cNvGrpSpPr>
              <a:grpSpLocks/>
            </p:cNvGrpSpPr>
            <p:nvPr/>
          </p:nvGrpSpPr>
          <p:grpSpPr bwMode="auto">
            <a:xfrm>
              <a:off x="1008" y="736"/>
              <a:ext cx="3871" cy="3094"/>
              <a:chOff x="1008" y="736"/>
              <a:chExt cx="3871" cy="3094"/>
            </a:xfrm>
          </p:grpSpPr>
          <p:sp>
            <p:nvSpPr>
              <p:cNvPr id="25662" name="Rectangle 9"/>
              <p:cNvSpPr>
                <a:spLocks noChangeArrowheads="1"/>
              </p:cNvSpPr>
              <p:nvPr/>
            </p:nvSpPr>
            <p:spPr bwMode="auto">
              <a:xfrm>
                <a:off x="1008" y="736"/>
                <a:ext cx="1527"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63" name="Rectangle 10"/>
              <p:cNvSpPr>
                <a:spLocks noChangeArrowheads="1"/>
              </p:cNvSpPr>
              <p:nvPr/>
            </p:nvSpPr>
            <p:spPr bwMode="auto">
              <a:xfrm>
                <a:off x="1008" y="1319"/>
                <a:ext cx="671" cy="30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64" name="Rectangle 11"/>
              <p:cNvSpPr>
                <a:spLocks noChangeArrowheads="1"/>
              </p:cNvSpPr>
              <p:nvPr/>
            </p:nvSpPr>
            <p:spPr bwMode="auto">
              <a:xfrm>
                <a:off x="1914" y="1319"/>
                <a:ext cx="1724" cy="30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65" name="Rectangle 12"/>
              <p:cNvSpPr>
                <a:spLocks noChangeArrowheads="1"/>
              </p:cNvSpPr>
              <p:nvPr/>
            </p:nvSpPr>
            <p:spPr bwMode="auto">
              <a:xfrm>
                <a:off x="3762" y="1319"/>
                <a:ext cx="497" cy="30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66" name="Rectangle 13"/>
              <p:cNvSpPr>
                <a:spLocks noChangeArrowheads="1"/>
              </p:cNvSpPr>
              <p:nvPr/>
            </p:nvSpPr>
            <p:spPr bwMode="auto">
              <a:xfrm>
                <a:off x="4382" y="1319"/>
                <a:ext cx="497" cy="30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67" name="Rectangle 14"/>
              <p:cNvSpPr>
                <a:spLocks noChangeArrowheads="1"/>
              </p:cNvSpPr>
              <p:nvPr/>
            </p:nvSpPr>
            <p:spPr bwMode="auto">
              <a:xfrm>
                <a:off x="1008" y="1843"/>
                <a:ext cx="671" cy="30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68" name="Rectangle 15"/>
              <p:cNvSpPr>
                <a:spLocks noChangeArrowheads="1"/>
              </p:cNvSpPr>
              <p:nvPr/>
            </p:nvSpPr>
            <p:spPr bwMode="auto">
              <a:xfrm>
                <a:off x="1914" y="1843"/>
                <a:ext cx="1724" cy="30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69" name="Rectangle 16"/>
              <p:cNvSpPr>
                <a:spLocks noChangeArrowheads="1"/>
              </p:cNvSpPr>
              <p:nvPr/>
            </p:nvSpPr>
            <p:spPr bwMode="auto">
              <a:xfrm>
                <a:off x="1008" y="2427"/>
                <a:ext cx="671"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70" name="Rectangle 17"/>
              <p:cNvSpPr>
                <a:spLocks noChangeArrowheads="1"/>
              </p:cNvSpPr>
              <p:nvPr/>
            </p:nvSpPr>
            <p:spPr bwMode="auto">
              <a:xfrm>
                <a:off x="1914"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71" name="Rectangle 18"/>
              <p:cNvSpPr>
                <a:spLocks noChangeArrowheads="1"/>
              </p:cNvSpPr>
              <p:nvPr/>
            </p:nvSpPr>
            <p:spPr bwMode="auto">
              <a:xfrm>
                <a:off x="2534"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72" name="Rectangle 19"/>
              <p:cNvSpPr>
                <a:spLocks noChangeArrowheads="1"/>
              </p:cNvSpPr>
              <p:nvPr/>
            </p:nvSpPr>
            <p:spPr bwMode="auto">
              <a:xfrm>
                <a:off x="3141"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73" name="Rectangle 20"/>
              <p:cNvSpPr>
                <a:spLocks noChangeArrowheads="1"/>
              </p:cNvSpPr>
              <p:nvPr/>
            </p:nvSpPr>
            <p:spPr bwMode="auto">
              <a:xfrm>
                <a:off x="3762"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74" name="Rectangle 21"/>
              <p:cNvSpPr>
                <a:spLocks noChangeArrowheads="1"/>
              </p:cNvSpPr>
              <p:nvPr/>
            </p:nvSpPr>
            <p:spPr bwMode="auto">
              <a:xfrm>
                <a:off x="4382"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75" name="Rectangle 22"/>
              <p:cNvSpPr>
                <a:spLocks noChangeArrowheads="1"/>
              </p:cNvSpPr>
              <p:nvPr/>
            </p:nvSpPr>
            <p:spPr bwMode="auto">
              <a:xfrm>
                <a:off x="1914"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76" name="Rectangle 23"/>
              <p:cNvSpPr>
                <a:spLocks noChangeArrowheads="1"/>
              </p:cNvSpPr>
              <p:nvPr/>
            </p:nvSpPr>
            <p:spPr bwMode="auto">
              <a:xfrm>
                <a:off x="2534"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77" name="Rectangle 24"/>
              <p:cNvSpPr>
                <a:spLocks noChangeArrowheads="1"/>
              </p:cNvSpPr>
              <p:nvPr/>
            </p:nvSpPr>
            <p:spPr bwMode="auto">
              <a:xfrm>
                <a:off x="3141"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78" name="Rectangle 25"/>
              <p:cNvSpPr>
                <a:spLocks noChangeArrowheads="1"/>
              </p:cNvSpPr>
              <p:nvPr/>
            </p:nvSpPr>
            <p:spPr bwMode="auto">
              <a:xfrm>
                <a:off x="3762"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79" name="Rectangle 26"/>
              <p:cNvSpPr>
                <a:spLocks noChangeArrowheads="1"/>
              </p:cNvSpPr>
              <p:nvPr/>
            </p:nvSpPr>
            <p:spPr bwMode="auto">
              <a:xfrm>
                <a:off x="4382"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80" name="Rectangle 27"/>
              <p:cNvSpPr>
                <a:spLocks noChangeArrowheads="1"/>
              </p:cNvSpPr>
              <p:nvPr/>
            </p:nvSpPr>
            <p:spPr bwMode="auto">
              <a:xfrm>
                <a:off x="1914"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81" name="Rectangle 28"/>
              <p:cNvSpPr>
                <a:spLocks noChangeArrowheads="1"/>
              </p:cNvSpPr>
              <p:nvPr/>
            </p:nvSpPr>
            <p:spPr bwMode="auto">
              <a:xfrm>
                <a:off x="2534"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82" name="Rectangle 29"/>
              <p:cNvSpPr>
                <a:spLocks noChangeArrowheads="1"/>
              </p:cNvSpPr>
              <p:nvPr/>
            </p:nvSpPr>
            <p:spPr bwMode="auto">
              <a:xfrm>
                <a:off x="3141"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83" name="Rectangle 30"/>
              <p:cNvSpPr>
                <a:spLocks noChangeArrowheads="1"/>
              </p:cNvSpPr>
              <p:nvPr/>
            </p:nvSpPr>
            <p:spPr bwMode="auto">
              <a:xfrm>
                <a:off x="3762"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84" name="Rectangle 31"/>
              <p:cNvSpPr>
                <a:spLocks noChangeArrowheads="1"/>
              </p:cNvSpPr>
              <p:nvPr/>
            </p:nvSpPr>
            <p:spPr bwMode="auto">
              <a:xfrm>
                <a:off x="4382"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85" name="Rectangle 32"/>
              <p:cNvSpPr>
                <a:spLocks noChangeArrowheads="1"/>
              </p:cNvSpPr>
              <p:nvPr/>
            </p:nvSpPr>
            <p:spPr bwMode="auto">
              <a:xfrm>
                <a:off x="1008" y="3348"/>
                <a:ext cx="790"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86" name="Rectangle 33"/>
              <p:cNvSpPr>
                <a:spLocks noChangeArrowheads="1"/>
              </p:cNvSpPr>
              <p:nvPr/>
            </p:nvSpPr>
            <p:spPr bwMode="auto">
              <a:xfrm>
                <a:off x="1914"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87" name="Rectangle 34"/>
              <p:cNvSpPr>
                <a:spLocks noChangeArrowheads="1"/>
              </p:cNvSpPr>
              <p:nvPr/>
            </p:nvSpPr>
            <p:spPr bwMode="auto">
              <a:xfrm>
                <a:off x="2534"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88" name="Rectangle 35"/>
              <p:cNvSpPr>
                <a:spLocks noChangeArrowheads="1"/>
              </p:cNvSpPr>
              <p:nvPr/>
            </p:nvSpPr>
            <p:spPr bwMode="auto">
              <a:xfrm>
                <a:off x="3141"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89" name="Rectangle 36"/>
              <p:cNvSpPr>
                <a:spLocks noChangeArrowheads="1"/>
              </p:cNvSpPr>
              <p:nvPr/>
            </p:nvSpPr>
            <p:spPr bwMode="auto">
              <a:xfrm>
                <a:off x="3762"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90" name="Rectangle 37"/>
              <p:cNvSpPr>
                <a:spLocks noChangeArrowheads="1"/>
              </p:cNvSpPr>
              <p:nvPr/>
            </p:nvSpPr>
            <p:spPr bwMode="auto">
              <a:xfrm>
                <a:off x="4382"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91" name="Rectangle 38"/>
              <p:cNvSpPr>
                <a:spLocks noChangeArrowheads="1"/>
              </p:cNvSpPr>
              <p:nvPr/>
            </p:nvSpPr>
            <p:spPr bwMode="auto">
              <a:xfrm>
                <a:off x="1914"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92" name="Rectangle 39"/>
              <p:cNvSpPr>
                <a:spLocks noChangeArrowheads="1"/>
              </p:cNvSpPr>
              <p:nvPr/>
            </p:nvSpPr>
            <p:spPr bwMode="auto">
              <a:xfrm>
                <a:off x="2534"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93" name="Rectangle 40"/>
              <p:cNvSpPr>
                <a:spLocks noChangeArrowheads="1"/>
              </p:cNvSpPr>
              <p:nvPr/>
            </p:nvSpPr>
            <p:spPr bwMode="auto">
              <a:xfrm>
                <a:off x="3141"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94" name="Rectangle 41"/>
              <p:cNvSpPr>
                <a:spLocks noChangeArrowheads="1"/>
              </p:cNvSpPr>
              <p:nvPr/>
            </p:nvSpPr>
            <p:spPr bwMode="auto">
              <a:xfrm>
                <a:off x="3762"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95" name="Rectangle 42"/>
              <p:cNvSpPr>
                <a:spLocks noChangeArrowheads="1"/>
              </p:cNvSpPr>
              <p:nvPr/>
            </p:nvSpPr>
            <p:spPr bwMode="auto">
              <a:xfrm>
                <a:off x="4382"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96" name="Rectangle 43"/>
              <p:cNvSpPr>
                <a:spLocks noChangeArrowheads="1"/>
              </p:cNvSpPr>
              <p:nvPr/>
            </p:nvSpPr>
            <p:spPr bwMode="auto">
              <a:xfrm>
                <a:off x="1719" y="3577"/>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II</a:t>
                </a:r>
                <a:endParaRPr lang="pt-PT" altLang="pt-PT"/>
              </a:p>
            </p:txBody>
          </p:sp>
          <p:sp>
            <p:nvSpPr>
              <p:cNvPr id="25697" name="Rectangle 44"/>
              <p:cNvSpPr>
                <a:spLocks noChangeArrowheads="1"/>
              </p:cNvSpPr>
              <p:nvPr/>
            </p:nvSpPr>
            <p:spPr bwMode="auto">
              <a:xfrm>
                <a:off x="1025" y="2435"/>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B</a:t>
                </a:r>
                <a:endParaRPr lang="pt-PT" altLang="pt-PT"/>
              </a:p>
            </p:txBody>
          </p:sp>
          <p:sp>
            <p:nvSpPr>
              <p:cNvPr id="25698" name="Rectangle 45"/>
              <p:cNvSpPr>
                <a:spLocks noChangeArrowheads="1"/>
              </p:cNvSpPr>
              <p:nvPr/>
            </p:nvSpPr>
            <p:spPr bwMode="auto">
              <a:xfrm>
                <a:off x="1025" y="2506"/>
                <a:ext cx="17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5699" name="Rectangle 46"/>
              <p:cNvSpPr>
                <a:spLocks noChangeArrowheads="1"/>
              </p:cNvSpPr>
              <p:nvPr/>
            </p:nvSpPr>
            <p:spPr bwMode="auto">
              <a:xfrm>
                <a:off x="1025" y="2576"/>
                <a:ext cx="11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 Fun</a:t>
                </a:r>
                <a:endParaRPr lang="pt-PT" altLang="pt-PT"/>
              </a:p>
            </p:txBody>
          </p:sp>
          <p:sp>
            <p:nvSpPr>
              <p:cNvPr id="25700" name="Rectangle 47"/>
              <p:cNvSpPr>
                <a:spLocks noChangeArrowheads="1"/>
              </p:cNvSpPr>
              <p:nvPr/>
            </p:nvSpPr>
            <p:spPr bwMode="auto">
              <a:xfrm>
                <a:off x="1212" y="2576"/>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5701" name="Rectangle 48"/>
              <p:cNvSpPr>
                <a:spLocks noChangeArrowheads="1"/>
              </p:cNvSpPr>
              <p:nvPr/>
            </p:nvSpPr>
            <p:spPr bwMode="auto">
              <a:xfrm>
                <a:off x="1249" y="2576"/>
                <a:ext cx="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 </a:t>
                </a:r>
                <a:endParaRPr lang="pt-PT" altLang="pt-PT"/>
              </a:p>
            </p:txBody>
          </p:sp>
          <p:sp>
            <p:nvSpPr>
              <p:cNvPr id="25702" name="Rectangle 49"/>
              <p:cNvSpPr>
                <a:spLocks noChangeArrowheads="1"/>
              </p:cNvSpPr>
              <p:nvPr/>
            </p:nvSpPr>
            <p:spPr bwMode="auto">
              <a:xfrm>
                <a:off x="1025" y="2647"/>
                <a:ext cx="2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Operacionais)</a:t>
                </a:r>
                <a:endParaRPr lang="pt-PT" altLang="pt-PT"/>
              </a:p>
            </p:txBody>
          </p:sp>
          <p:sp>
            <p:nvSpPr>
              <p:cNvPr id="25703" name="Rectangle 50"/>
              <p:cNvSpPr>
                <a:spLocks noChangeArrowheads="1"/>
              </p:cNvSpPr>
              <p:nvPr/>
            </p:nvSpPr>
            <p:spPr bwMode="auto">
              <a:xfrm>
                <a:off x="2004" y="2586"/>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a:t>
                </a:r>
                <a:endParaRPr lang="pt-PT" altLang="pt-PT"/>
              </a:p>
            </p:txBody>
          </p:sp>
          <p:sp>
            <p:nvSpPr>
              <p:cNvPr id="25704" name="Rectangle 51"/>
              <p:cNvSpPr>
                <a:spLocks noChangeArrowheads="1"/>
              </p:cNvSpPr>
              <p:nvPr/>
            </p:nvSpPr>
            <p:spPr bwMode="auto">
              <a:xfrm>
                <a:off x="2055" y="2657"/>
                <a:ext cx="1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a:t>
                </a:r>
                <a:endParaRPr lang="pt-PT" altLang="pt-PT"/>
              </a:p>
            </p:txBody>
          </p:sp>
          <p:sp>
            <p:nvSpPr>
              <p:cNvPr id="25705" name="Rectangle 52"/>
              <p:cNvSpPr>
                <a:spLocks noChangeArrowheads="1"/>
              </p:cNvSpPr>
              <p:nvPr/>
            </p:nvSpPr>
            <p:spPr bwMode="auto">
              <a:xfrm>
                <a:off x="2052" y="2727"/>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5706" name="Rectangle 53"/>
              <p:cNvSpPr>
                <a:spLocks noChangeArrowheads="1"/>
              </p:cNvSpPr>
              <p:nvPr/>
            </p:nvSpPr>
            <p:spPr bwMode="auto">
              <a:xfrm>
                <a:off x="2142" y="2798"/>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a:t>
                </a:r>
                <a:endParaRPr lang="pt-PT" altLang="pt-PT"/>
              </a:p>
            </p:txBody>
          </p:sp>
          <p:sp>
            <p:nvSpPr>
              <p:cNvPr id="25707" name="Rectangle 54"/>
              <p:cNvSpPr>
                <a:spLocks noChangeArrowheads="1"/>
              </p:cNvSpPr>
              <p:nvPr/>
            </p:nvSpPr>
            <p:spPr bwMode="auto">
              <a:xfrm>
                <a:off x="2624" y="2586"/>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a:t>
                </a:r>
                <a:endParaRPr lang="pt-PT" altLang="pt-PT"/>
              </a:p>
            </p:txBody>
          </p:sp>
          <p:sp>
            <p:nvSpPr>
              <p:cNvPr id="25708" name="Rectangle 55"/>
              <p:cNvSpPr>
                <a:spLocks noChangeArrowheads="1"/>
              </p:cNvSpPr>
              <p:nvPr/>
            </p:nvSpPr>
            <p:spPr bwMode="auto">
              <a:xfrm>
                <a:off x="2675" y="2657"/>
                <a:ext cx="1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a:t>
                </a:r>
                <a:endParaRPr lang="pt-PT" altLang="pt-PT"/>
              </a:p>
            </p:txBody>
          </p:sp>
          <p:sp>
            <p:nvSpPr>
              <p:cNvPr id="25709" name="Rectangle 56"/>
              <p:cNvSpPr>
                <a:spLocks noChangeArrowheads="1"/>
              </p:cNvSpPr>
              <p:nvPr/>
            </p:nvSpPr>
            <p:spPr bwMode="auto">
              <a:xfrm>
                <a:off x="2672" y="2727"/>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5710" name="Rectangle 57"/>
              <p:cNvSpPr>
                <a:spLocks noChangeArrowheads="1"/>
              </p:cNvSpPr>
              <p:nvPr/>
            </p:nvSpPr>
            <p:spPr bwMode="auto">
              <a:xfrm>
                <a:off x="2763" y="2798"/>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B</a:t>
                </a:r>
                <a:endParaRPr lang="pt-PT" altLang="pt-PT"/>
              </a:p>
            </p:txBody>
          </p:sp>
          <p:sp>
            <p:nvSpPr>
              <p:cNvPr id="25711" name="Rectangle 58"/>
              <p:cNvSpPr>
                <a:spLocks noChangeArrowheads="1"/>
              </p:cNvSpPr>
              <p:nvPr/>
            </p:nvSpPr>
            <p:spPr bwMode="auto">
              <a:xfrm>
                <a:off x="3232" y="2516"/>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a:t>
                </a:r>
                <a:endParaRPr lang="pt-PT" altLang="pt-PT"/>
              </a:p>
            </p:txBody>
          </p:sp>
          <p:sp>
            <p:nvSpPr>
              <p:cNvPr id="25712" name="Rectangle 59"/>
              <p:cNvSpPr>
                <a:spLocks noChangeArrowheads="1"/>
              </p:cNvSpPr>
              <p:nvPr/>
            </p:nvSpPr>
            <p:spPr bwMode="auto">
              <a:xfrm>
                <a:off x="3351" y="2586"/>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 </a:t>
                </a:r>
                <a:endParaRPr lang="pt-PT" altLang="pt-PT"/>
              </a:p>
            </p:txBody>
          </p:sp>
          <p:sp>
            <p:nvSpPr>
              <p:cNvPr id="25713" name="Rectangle 60"/>
              <p:cNvSpPr>
                <a:spLocks noChangeArrowheads="1"/>
              </p:cNvSpPr>
              <p:nvPr/>
            </p:nvSpPr>
            <p:spPr bwMode="auto">
              <a:xfrm>
                <a:off x="3170" y="2657"/>
                <a:ext cx="19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coordena</a:t>
                </a:r>
                <a:endParaRPr lang="pt-PT" altLang="pt-PT"/>
              </a:p>
            </p:txBody>
          </p:sp>
          <p:sp>
            <p:nvSpPr>
              <p:cNvPr id="25714" name="Rectangle 61"/>
              <p:cNvSpPr>
                <a:spLocks noChangeArrowheads="1"/>
              </p:cNvSpPr>
              <p:nvPr/>
            </p:nvSpPr>
            <p:spPr bwMode="auto">
              <a:xfrm>
                <a:off x="3484" y="2657"/>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5715" name="Rectangle 62"/>
              <p:cNvSpPr>
                <a:spLocks noChangeArrowheads="1"/>
              </p:cNvSpPr>
              <p:nvPr/>
            </p:nvSpPr>
            <p:spPr bwMode="auto">
              <a:xfrm>
                <a:off x="3522" y="2657"/>
                <a:ext cx="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a:t>
                </a:r>
                <a:endParaRPr lang="pt-PT" altLang="pt-PT"/>
              </a:p>
            </p:txBody>
          </p:sp>
          <p:sp>
            <p:nvSpPr>
              <p:cNvPr id="25716" name="Rectangle 63"/>
              <p:cNvSpPr>
                <a:spLocks noChangeArrowheads="1"/>
              </p:cNvSpPr>
              <p:nvPr/>
            </p:nvSpPr>
            <p:spPr bwMode="auto">
              <a:xfrm>
                <a:off x="3282" y="2727"/>
                <a:ext cx="1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a:t>
                </a:r>
                <a:endParaRPr lang="pt-PT" altLang="pt-PT"/>
              </a:p>
            </p:txBody>
          </p:sp>
          <p:sp>
            <p:nvSpPr>
              <p:cNvPr id="25717" name="Rectangle 64"/>
              <p:cNvSpPr>
                <a:spLocks noChangeArrowheads="1"/>
              </p:cNvSpPr>
              <p:nvPr/>
            </p:nvSpPr>
            <p:spPr bwMode="auto">
              <a:xfrm>
                <a:off x="3281" y="2798"/>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5718" name="Rectangle 65"/>
              <p:cNvSpPr>
                <a:spLocks noChangeArrowheads="1"/>
              </p:cNvSpPr>
              <p:nvPr/>
            </p:nvSpPr>
            <p:spPr bwMode="auto">
              <a:xfrm>
                <a:off x="3369" y="2868"/>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719" name="Rectangle 66"/>
              <p:cNvSpPr>
                <a:spLocks noChangeArrowheads="1"/>
              </p:cNvSpPr>
              <p:nvPr/>
            </p:nvSpPr>
            <p:spPr bwMode="auto">
              <a:xfrm>
                <a:off x="3853" y="2481"/>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a:t>
                </a:r>
                <a:endParaRPr lang="pt-PT" altLang="pt-PT"/>
              </a:p>
            </p:txBody>
          </p:sp>
          <p:sp>
            <p:nvSpPr>
              <p:cNvPr id="25720" name="Rectangle 67"/>
              <p:cNvSpPr>
                <a:spLocks noChangeArrowheads="1"/>
              </p:cNvSpPr>
              <p:nvPr/>
            </p:nvSpPr>
            <p:spPr bwMode="auto">
              <a:xfrm>
                <a:off x="3903" y="2551"/>
                <a:ext cx="14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 </a:t>
                </a:r>
                <a:endParaRPr lang="pt-PT" altLang="pt-PT"/>
              </a:p>
            </p:txBody>
          </p:sp>
          <p:sp>
            <p:nvSpPr>
              <p:cNvPr id="25721" name="Rectangle 68"/>
              <p:cNvSpPr>
                <a:spLocks noChangeArrowheads="1"/>
              </p:cNvSpPr>
              <p:nvPr/>
            </p:nvSpPr>
            <p:spPr bwMode="auto">
              <a:xfrm>
                <a:off x="3894" y="2622"/>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a:t>
                </a:r>
                <a:endParaRPr lang="pt-PT" altLang="pt-PT"/>
              </a:p>
            </p:txBody>
          </p:sp>
          <p:sp>
            <p:nvSpPr>
              <p:cNvPr id="25722" name="Rectangle 69"/>
              <p:cNvSpPr>
                <a:spLocks noChangeArrowheads="1"/>
              </p:cNvSpPr>
              <p:nvPr/>
            </p:nvSpPr>
            <p:spPr bwMode="auto">
              <a:xfrm>
                <a:off x="4006" y="2622"/>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5723" name="Rectangle 70"/>
              <p:cNvSpPr>
                <a:spLocks noChangeArrowheads="1"/>
              </p:cNvSpPr>
              <p:nvPr/>
            </p:nvSpPr>
            <p:spPr bwMode="auto">
              <a:xfrm>
                <a:off x="4043" y="2622"/>
                <a:ext cx="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a:t>
                </a:r>
                <a:endParaRPr lang="pt-PT" altLang="pt-PT"/>
              </a:p>
            </p:txBody>
          </p:sp>
          <p:sp>
            <p:nvSpPr>
              <p:cNvPr id="25724" name="Rectangle 71"/>
              <p:cNvSpPr>
                <a:spLocks noChangeArrowheads="1"/>
              </p:cNvSpPr>
              <p:nvPr/>
            </p:nvSpPr>
            <p:spPr bwMode="auto">
              <a:xfrm>
                <a:off x="3808" y="2692"/>
                <a:ext cx="26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operacional </a:t>
                </a:r>
                <a:endParaRPr lang="pt-PT" altLang="pt-PT"/>
              </a:p>
            </p:txBody>
          </p:sp>
          <p:sp>
            <p:nvSpPr>
              <p:cNvPr id="25725" name="Rectangle 72"/>
              <p:cNvSpPr>
                <a:spLocks noChangeArrowheads="1"/>
              </p:cNvSpPr>
              <p:nvPr/>
            </p:nvSpPr>
            <p:spPr bwMode="auto">
              <a:xfrm>
                <a:off x="3990" y="2762"/>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A</a:t>
                </a:r>
                <a:endParaRPr lang="pt-PT" altLang="pt-PT"/>
              </a:p>
            </p:txBody>
          </p:sp>
          <p:sp>
            <p:nvSpPr>
              <p:cNvPr id="25726" name="Rectangle 73"/>
              <p:cNvSpPr>
                <a:spLocks noChangeArrowheads="1"/>
              </p:cNvSpPr>
              <p:nvPr/>
            </p:nvSpPr>
            <p:spPr bwMode="auto">
              <a:xfrm>
                <a:off x="3846" y="2833"/>
                <a:ext cx="20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da Missão</a:t>
                </a:r>
                <a:endParaRPr lang="pt-PT" altLang="pt-PT"/>
              </a:p>
            </p:txBody>
          </p:sp>
          <p:sp>
            <p:nvSpPr>
              <p:cNvPr id="25727" name="Rectangle 74"/>
              <p:cNvSpPr>
                <a:spLocks noChangeArrowheads="1"/>
              </p:cNvSpPr>
              <p:nvPr/>
            </p:nvSpPr>
            <p:spPr bwMode="auto">
              <a:xfrm>
                <a:off x="3988" y="2903"/>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D</a:t>
                </a:r>
                <a:endParaRPr lang="pt-PT" altLang="pt-PT"/>
              </a:p>
            </p:txBody>
          </p:sp>
          <p:sp>
            <p:nvSpPr>
              <p:cNvPr id="25728" name="Rectangle 75"/>
              <p:cNvSpPr>
                <a:spLocks noChangeArrowheads="1"/>
              </p:cNvSpPr>
              <p:nvPr/>
            </p:nvSpPr>
            <p:spPr bwMode="auto">
              <a:xfrm>
                <a:off x="4472" y="2481"/>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a:t>
                </a:r>
                <a:endParaRPr lang="pt-PT" altLang="pt-PT"/>
              </a:p>
            </p:txBody>
          </p:sp>
          <p:sp>
            <p:nvSpPr>
              <p:cNvPr id="25729" name="Rectangle 76"/>
              <p:cNvSpPr>
                <a:spLocks noChangeArrowheads="1"/>
              </p:cNvSpPr>
              <p:nvPr/>
            </p:nvSpPr>
            <p:spPr bwMode="auto">
              <a:xfrm>
                <a:off x="4523" y="2551"/>
                <a:ext cx="14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 </a:t>
                </a:r>
                <a:endParaRPr lang="pt-PT" altLang="pt-PT"/>
              </a:p>
            </p:txBody>
          </p:sp>
          <p:sp>
            <p:nvSpPr>
              <p:cNvPr id="25730" name="Rectangle 77"/>
              <p:cNvSpPr>
                <a:spLocks noChangeArrowheads="1"/>
              </p:cNvSpPr>
              <p:nvPr/>
            </p:nvSpPr>
            <p:spPr bwMode="auto">
              <a:xfrm>
                <a:off x="4515" y="2622"/>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a:t>
                </a:r>
                <a:endParaRPr lang="pt-PT" altLang="pt-PT"/>
              </a:p>
            </p:txBody>
          </p:sp>
          <p:sp>
            <p:nvSpPr>
              <p:cNvPr id="25731" name="Rectangle 78"/>
              <p:cNvSpPr>
                <a:spLocks noChangeArrowheads="1"/>
              </p:cNvSpPr>
              <p:nvPr/>
            </p:nvSpPr>
            <p:spPr bwMode="auto">
              <a:xfrm>
                <a:off x="4626" y="2622"/>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5732" name="Rectangle 79"/>
              <p:cNvSpPr>
                <a:spLocks noChangeArrowheads="1"/>
              </p:cNvSpPr>
              <p:nvPr/>
            </p:nvSpPr>
            <p:spPr bwMode="auto">
              <a:xfrm>
                <a:off x="4664" y="2622"/>
                <a:ext cx="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a:t>
                </a:r>
                <a:endParaRPr lang="pt-PT" altLang="pt-PT"/>
              </a:p>
            </p:txBody>
          </p:sp>
          <p:sp>
            <p:nvSpPr>
              <p:cNvPr id="25733" name="Rectangle 80"/>
              <p:cNvSpPr>
                <a:spLocks noChangeArrowheads="1"/>
              </p:cNvSpPr>
              <p:nvPr/>
            </p:nvSpPr>
            <p:spPr bwMode="auto">
              <a:xfrm>
                <a:off x="4428" y="2692"/>
                <a:ext cx="26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operacional </a:t>
                </a:r>
                <a:endParaRPr lang="pt-PT" altLang="pt-PT"/>
              </a:p>
            </p:txBody>
          </p:sp>
          <p:sp>
            <p:nvSpPr>
              <p:cNvPr id="25734" name="Rectangle 81"/>
              <p:cNvSpPr>
                <a:spLocks noChangeArrowheads="1"/>
              </p:cNvSpPr>
              <p:nvPr/>
            </p:nvSpPr>
            <p:spPr bwMode="auto">
              <a:xfrm>
                <a:off x="4610" y="2762"/>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B</a:t>
                </a:r>
                <a:endParaRPr lang="pt-PT" altLang="pt-PT"/>
              </a:p>
            </p:txBody>
          </p:sp>
          <p:sp>
            <p:nvSpPr>
              <p:cNvPr id="25735" name="Rectangle 82"/>
              <p:cNvSpPr>
                <a:spLocks noChangeArrowheads="1"/>
              </p:cNvSpPr>
              <p:nvPr/>
            </p:nvSpPr>
            <p:spPr bwMode="auto">
              <a:xfrm>
                <a:off x="4466" y="2833"/>
                <a:ext cx="20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da Missão</a:t>
                </a:r>
                <a:endParaRPr lang="pt-PT" altLang="pt-PT"/>
              </a:p>
            </p:txBody>
          </p:sp>
          <p:sp>
            <p:nvSpPr>
              <p:cNvPr id="25736" name="Rectangle 83"/>
              <p:cNvSpPr>
                <a:spLocks noChangeArrowheads="1"/>
              </p:cNvSpPr>
              <p:nvPr/>
            </p:nvSpPr>
            <p:spPr bwMode="auto">
              <a:xfrm>
                <a:off x="4608" y="2903"/>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D</a:t>
                </a:r>
                <a:endParaRPr lang="pt-PT" altLang="pt-PT"/>
              </a:p>
            </p:txBody>
          </p:sp>
          <p:sp>
            <p:nvSpPr>
              <p:cNvPr id="25737" name="Rectangle 84"/>
              <p:cNvSpPr>
                <a:spLocks noChangeArrowheads="1"/>
              </p:cNvSpPr>
              <p:nvPr/>
            </p:nvSpPr>
            <p:spPr bwMode="auto">
              <a:xfrm>
                <a:off x="1931" y="1328"/>
                <a:ext cx="37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 respons</a:t>
                </a:r>
                <a:endParaRPr lang="pt-PT" altLang="pt-PT"/>
              </a:p>
            </p:txBody>
          </p:sp>
          <p:sp>
            <p:nvSpPr>
              <p:cNvPr id="25738" name="Rectangle 85"/>
              <p:cNvSpPr>
                <a:spLocks noChangeArrowheads="1"/>
              </p:cNvSpPr>
              <p:nvPr/>
            </p:nvSpPr>
            <p:spPr bwMode="auto">
              <a:xfrm>
                <a:off x="2523" y="1328"/>
                <a:ext cx="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á</a:t>
                </a:r>
                <a:endParaRPr lang="pt-PT" altLang="pt-PT"/>
              </a:p>
            </p:txBody>
          </p:sp>
          <p:sp>
            <p:nvSpPr>
              <p:cNvPr id="25739" name="Rectangle 86"/>
              <p:cNvSpPr>
                <a:spLocks noChangeArrowheads="1"/>
              </p:cNvSpPr>
              <p:nvPr/>
            </p:nvSpPr>
            <p:spPr bwMode="auto">
              <a:xfrm>
                <a:off x="2563" y="1328"/>
                <a:ext cx="2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vel pela fun</a:t>
                </a:r>
                <a:endParaRPr lang="pt-PT" altLang="pt-PT"/>
              </a:p>
            </p:txBody>
          </p:sp>
          <p:sp>
            <p:nvSpPr>
              <p:cNvPr id="25740" name="Rectangle 87"/>
              <p:cNvSpPr>
                <a:spLocks noChangeArrowheads="1"/>
              </p:cNvSpPr>
              <p:nvPr/>
            </p:nvSpPr>
            <p:spPr bwMode="auto">
              <a:xfrm>
                <a:off x="2967" y="1328"/>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5741" name="Rectangle 88"/>
              <p:cNvSpPr>
                <a:spLocks noChangeArrowheads="1"/>
              </p:cNvSpPr>
              <p:nvPr/>
            </p:nvSpPr>
            <p:spPr bwMode="auto">
              <a:xfrm>
                <a:off x="3005" y="1328"/>
                <a:ext cx="37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de suporte de </a:t>
                </a:r>
                <a:endParaRPr lang="pt-PT" altLang="pt-PT"/>
              </a:p>
            </p:txBody>
          </p:sp>
          <p:sp>
            <p:nvSpPr>
              <p:cNvPr id="25742" name="Rectangle 89"/>
              <p:cNvSpPr>
                <a:spLocks noChangeArrowheads="1"/>
              </p:cNvSpPr>
              <p:nvPr/>
            </p:nvSpPr>
            <p:spPr bwMode="auto">
              <a:xfrm>
                <a:off x="2047" y="1398"/>
                <a:ext cx="5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planeamento, gestão estrat</a:t>
                </a:r>
                <a:endParaRPr lang="pt-PT" altLang="pt-PT"/>
              </a:p>
            </p:txBody>
          </p:sp>
          <p:sp>
            <p:nvSpPr>
              <p:cNvPr id="25743" name="Rectangle 90"/>
              <p:cNvSpPr>
                <a:spLocks noChangeArrowheads="1"/>
              </p:cNvSpPr>
              <p:nvPr/>
            </p:nvSpPr>
            <p:spPr bwMode="auto">
              <a:xfrm>
                <a:off x="2986" y="1398"/>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é</a:t>
                </a:r>
                <a:endParaRPr lang="pt-PT" altLang="pt-PT"/>
              </a:p>
            </p:txBody>
          </p:sp>
          <p:sp>
            <p:nvSpPr>
              <p:cNvPr id="25744" name="Rectangle 91"/>
              <p:cNvSpPr>
                <a:spLocks noChangeArrowheads="1"/>
              </p:cNvSpPr>
              <p:nvPr/>
            </p:nvSpPr>
            <p:spPr bwMode="auto">
              <a:xfrm>
                <a:off x="3027" y="1398"/>
                <a:ext cx="2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gica, apoio </a:t>
                </a:r>
                <a:endParaRPr lang="pt-PT" altLang="pt-PT"/>
              </a:p>
            </p:txBody>
          </p:sp>
          <p:sp>
            <p:nvSpPr>
              <p:cNvPr id="25745" name="Rectangle 92"/>
              <p:cNvSpPr>
                <a:spLocks noChangeArrowheads="1"/>
              </p:cNvSpPr>
              <p:nvPr/>
            </p:nvSpPr>
            <p:spPr bwMode="auto">
              <a:xfrm>
                <a:off x="3422" y="1398"/>
                <a:ext cx="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à</a:t>
                </a:r>
                <a:endParaRPr lang="pt-PT" altLang="pt-PT"/>
              </a:p>
            </p:txBody>
          </p:sp>
          <p:sp>
            <p:nvSpPr>
              <p:cNvPr id="25746" name="Rectangle 93"/>
              <p:cNvSpPr>
                <a:spLocks noChangeArrowheads="1"/>
              </p:cNvSpPr>
              <p:nvPr/>
            </p:nvSpPr>
            <p:spPr bwMode="auto">
              <a:xfrm>
                <a:off x="1940" y="1468"/>
                <a:ext cx="1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defini</a:t>
                </a:r>
                <a:endParaRPr lang="pt-PT" altLang="pt-PT"/>
              </a:p>
            </p:txBody>
          </p:sp>
          <p:sp>
            <p:nvSpPr>
              <p:cNvPr id="25747" name="Rectangle 94"/>
              <p:cNvSpPr>
                <a:spLocks noChangeArrowheads="1"/>
              </p:cNvSpPr>
              <p:nvPr/>
            </p:nvSpPr>
            <p:spPr bwMode="auto">
              <a:xfrm>
                <a:off x="2136" y="1468"/>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5748" name="Rectangle 95"/>
              <p:cNvSpPr>
                <a:spLocks noChangeArrowheads="1"/>
              </p:cNvSpPr>
              <p:nvPr/>
            </p:nvSpPr>
            <p:spPr bwMode="auto">
              <a:xfrm>
                <a:off x="2174" y="1468"/>
                <a:ext cx="19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de pol</a:t>
                </a:r>
                <a:endParaRPr lang="pt-PT" altLang="pt-PT"/>
              </a:p>
            </p:txBody>
          </p:sp>
          <p:sp>
            <p:nvSpPr>
              <p:cNvPr id="25749" name="Rectangle 96"/>
              <p:cNvSpPr>
                <a:spLocks noChangeArrowheads="1"/>
              </p:cNvSpPr>
              <p:nvPr/>
            </p:nvSpPr>
            <p:spPr bwMode="auto">
              <a:xfrm>
                <a:off x="2489" y="1468"/>
                <a:ext cx="1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í</a:t>
                </a:r>
                <a:endParaRPr lang="pt-PT" altLang="pt-PT"/>
              </a:p>
            </p:txBody>
          </p:sp>
          <p:sp>
            <p:nvSpPr>
              <p:cNvPr id="25750" name="Rectangle 97"/>
              <p:cNvSpPr>
                <a:spLocks noChangeArrowheads="1"/>
              </p:cNvSpPr>
              <p:nvPr/>
            </p:nvSpPr>
            <p:spPr bwMode="auto">
              <a:xfrm>
                <a:off x="2510" y="1468"/>
                <a:ext cx="32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ticas, planifica</a:t>
                </a:r>
                <a:endParaRPr lang="pt-PT" altLang="pt-PT"/>
              </a:p>
            </p:txBody>
          </p:sp>
          <p:sp>
            <p:nvSpPr>
              <p:cNvPr id="25751" name="Rectangle 98"/>
              <p:cNvSpPr>
                <a:spLocks noChangeArrowheads="1"/>
              </p:cNvSpPr>
              <p:nvPr/>
            </p:nvSpPr>
            <p:spPr bwMode="auto">
              <a:xfrm>
                <a:off x="3017" y="1468"/>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5752" name="Rectangle 99"/>
              <p:cNvSpPr>
                <a:spLocks noChangeArrowheads="1"/>
              </p:cNvSpPr>
              <p:nvPr/>
            </p:nvSpPr>
            <p:spPr bwMode="auto">
              <a:xfrm>
                <a:off x="3055" y="1468"/>
                <a:ext cx="3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financeira e </a:t>
                </a:r>
                <a:endParaRPr lang="pt-PT" altLang="pt-PT"/>
              </a:p>
            </p:txBody>
          </p:sp>
          <p:sp>
            <p:nvSpPr>
              <p:cNvPr id="25753" name="Rectangle 100"/>
              <p:cNvSpPr>
                <a:spLocks noChangeArrowheads="1"/>
              </p:cNvSpPr>
              <p:nvPr/>
            </p:nvSpPr>
            <p:spPr bwMode="auto">
              <a:xfrm>
                <a:off x="2374" y="1539"/>
                <a:ext cx="8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rela</a:t>
                </a:r>
                <a:endParaRPr lang="pt-PT" altLang="pt-PT"/>
              </a:p>
            </p:txBody>
          </p:sp>
          <p:sp>
            <p:nvSpPr>
              <p:cNvPr id="25754" name="Rectangle 101"/>
              <p:cNvSpPr>
                <a:spLocks noChangeArrowheads="1"/>
              </p:cNvSpPr>
              <p:nvPr/>
            </p:nvSpPr>
            <p:spPr bwMode="auto">
              <a:xfrm>
                <a:off x="2508" y="1539"/>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5755" name="Rectangle 102"/>
              <p:cNvSpPr>
                <a:spLocks noChangeArrowheads="1"/>
              </p:cNvSpPr>
              <p:nvPr/>
            </p:nvSpPr>
            <p:spPr bwMode="auto">
              <a:xfrm>
                <a:off x="2545" y="1539"/>
                <a:ext cx="38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 internacionais</a:t>
                </a:r>
                <a:endParaRPr lang="pt-PT" altLang="pt-PT"/>
              </a:p>
            </p:txBody>
          </p:sp>
          <p:sp>
            <p:nvSpPr>
              <p:cNvPr id="25756" name="Rectangle 103"/>
              <p:cNvSpPr>
                <a:spLocks noChangeArrowheads="1"/>
              </p:cNvSpPr>
              <p:nvPr/>
            </p:nvSpPr>
            <p:spPr bwMode="auto">
              <a:xfrm>
                <a:off x="3873" y="1398"/>
                <a:ext cx="1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Controlo</a:t>
                </a:r>
                <a:endParaRPr lang="pt-PT" altLang="pt-PT"/>
              </a:p>
            </p:txBody>
          </p:sp>
          <p:sp>
            <p:nvSpPr>
              <p:cNvPr id="25757" name="Rectangle 104"/>
              <p:cNvSpPr>
                <a:spLocks noChangeArrowheads="1"/>
              </p:cNvSpPr>
              <p:nvPr/>
            </p:nvSpPr>
            <p:spPr bwMode="auto">
              <a:xfrm>
                <a:off x="3829" y="1468"/>
                <a:ext cx="2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Financeiro</a:t>
                </a:r>
                <a:endParaRPr lang="pt-PT" altLang="pt-PT"/>
              </a:p>
            </p:txBody>
          </p:sp>
          <p:sp>
            <p:nvSpPr>
              <p:cNvPr id="25758" name="Rectangle 105"/>
              <p:cNvSpPr>
                <a:spLocks noChangeArrowheads="1"/>
              </p:cNvSpPr>
              <p:nvPr/>
            </p:nvSpPr>
            <p:spPr bwMode="auto">
              <a:xfrm>
                <a:off x="4504" y="1433"/>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Auditoria</a:t>
                </a:r>
                <a:endParaRPr lang="pt-PT" altLang="pt-PT"/>
              </a:p>
            </p:txBody>
          </p:sp>
          <p:sp>
            <p:nvSpPr>
              <p:cNvPr id="25759" name="Rectangle 106"/>
              <p:cNvSpPr>
                <a:spLocks noChangeArrowheads="1"/>
              </p:cNvSpPr>
              <p:nvPr/>
            </p:nvSpPr>
            <p:spPr bwMode="auto">
              <a:xfrm>
                <a:off x="1025" y="3356"/>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760" name="Rectangle 107"/>
              <p:cNvSpPr>
                <a:spLocks noChangeArrowheads="1"/>
              </p:cNvSpPr>
              <p:nvPr/>
            </p:nvSpPr>
            <p:spPr bwMode="auto">
              <a:xfrm>
                <a:off x="1025" y="3427"/>
                <a:ext cx="17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5761" name="Rectangle 108"/>
              <p:cNvSpPr>
                <a:spLocks noChangeArrowheads="1"/>
              </p:cNvSpPr>
              <p:nvPr/>
            </p:nvSpPr>
            <p:spPr bwMode="auto">
              <a:xfrm>
                <a:off x="1025" y="3497"/>
                <a:ext cx="11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 Fun</a:t>
                </a:r>
                <a:endParaRPr lang="pt-PT" altLang="pt-PT"/>
              </a:p>
            </p:txBody>
          </p:sp>
          <p:sp>
            <p:nvSpPr>
              <p:cNvPr id="25762" name="Rectangle 109"/>
              <p:cNvSpPr>
                <a:spLocks noChangeArrowheads="1"/>
              </p:cNvSpPr>
              <p:nvPr/>
            </p:nvSpPr>
            <p:spPr bwMode="auto">
              <a:xfrm>
                <a:off x="1212" y="3497"/>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5763" name="Rectangle 110"/>
              <p:cNvSpPr>
                <a:spLocks noChangeArrowheads="1"/>
              </p:cNvSpPr>
              <p:nvPr/>
            </p:nvSpPr>
            <p:spPr bwMode="auto">
              <a:xfrm>
                <a:off x="1249" y="3497"/>
                <a:ext cx="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 </a:t>
                </a:r>
                <a:endParaRPr lang="pt-PT" altLang="pt-PT"/>
              </a:p>
            </p:txBody>
          </p:sp>
          <p:sp>
            <p:nvSpPr>
              <p:cNvPr id="25764" name="Rectangle 111"/>
              <p:cNvSpPr>
                <a:spLocks noChangeArrowheads="1"/>
              </p:cNvSpPr>
              <p:nvPr/>
            </p:nvSpPr>
            <p:spPr bwMode="auto">
              <a:xfrm>
                <a:off x="1025" y="3568"/>
                <a:ext cx="37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Desconcentradas)</a:t>
                </a:r>
                <a:endParaRPr lang="pt-PT" altLang="pt-PT"/>
              </a:p>
            </p:txBody>
          </p:sp>
          <p:sp>
            <p:nvSpPr>
              <p:cNvPr id="25765" name="Rectangle 112"/>
              <p:cNvSpPr>
                <a:spLocks noChangeArrowheads="1"/>
              </p:cNvSpPr>
              <p:nvPr/>
            </p:nvSpPr>
            <p:spPr bwMode="auto">
              <a:xfrm>
                <a:off x="2616" y="3411"/>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5766" name="Rectangle 113"/>
              <p:cNvSpPr>
                <a:spLocks noChangeArrowheads="1"/>
              </p:cNvSpPr>
              <p:nvPr/>
            </p:nvSpPr>
            <p:spPr bwMode="auto">
              <a:xfrm>
                <a:off x="2595" y="3482"/>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2</a:t>
                </a:r>
                <a:endParaRPr lang="pt-PT" altLang="pt-PT"/>
              </a:p>
            </p:txBody>
          </p:sp>
          <p:sp>
            <p:nvSpPr>
              <p:cNvPr id="25767" name="Rectangle 114"/>
              <p:cNvSpPr>
                <a:spLocks noChangeArrowheads="1"/>
              </p:cNvSpPr>
              <p:nvPr/>
            </p:nvSpPr>
            <p:spPr bwMode="auto">
              <a:xfrm>
                <a:off x="2659"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5768" name="Rectangle 115"/>
              <p:cNvSpPr>
                <a:spLocks noChangeArrowheads="1"/>
              </p:cNvSpPr>
              <p:nvPr/>
            </p:nvSpPr>
            <p:spPr bwMode="auto">
              <a:xfrm>
                <a:off x="2672" y="3622"/>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5769" name="Rectangle 116"/>
              <p:cNvSpPr>
                <a:spLocks noChangeArrowheads="1"/>
              </p:cNvSpPr>
              <p:nvPr/>
            </p:nvSpPr>
            <p:spPr bwMode="auto">
              <a:xfrm>
                <a:off x="2761"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770" name="Rectangle 117"/>
              <p:cNvSpPr>
                <a:spLocks noChangeArrowheads="1"/>
              </p:cNvSpPr>
              <p:nvPr/>
            </p:nvSpPr>
            <p:spPr bwMode="auto">
              <a:xfrm>
                <a:off x="1435" y="779"/>
                <a:ext cx="22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900" u="none">
                    <a:solidFill>
                      <a:srgbClr val="FFFFFF"/>
                    </a:solidFill>
                    <a:latin typeface="Trebuchet MS" panose="020B0603020202020204" pitchFamily="34" charset="0"/>
                  </a:rPr>
                  <a:t>MINIST</a:t>
                </a:r>
                <a:endParaRPr lang="pt-PT" altLang="pt-PT"/>
              </a:p>
            </p:txBody>
          </p:sp>
          <p:sp>
            <p:nvSpPr>
              <p:cNvPr id="25771" name="Rectangle 118"/>
              <p:cNvSpPr>
                <a:spLocks noChangeArrowheads="1"/>
              </p:cNvSpPr>
              <p:nvPr/>
            </p:nvSpPr>
            <p:spPr bwMode="auto">
              <a:xfrm>
                <a:off x="1787" y="779"/>
                <a:ext cx="4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900" u="none">
                    <a:solidFill>
                      <a:srgbClr val="FFFFFF"/>
                    </a:solidFill>
                    <a:latin typeface="Trebuchet MS" panose="020B0603020202020204" pitchFamily="34" charset="0"/>
                  </a:rPr>
                  <a:t>É</a:t>
                </a:r>
                <a:endParaRPr lang="pt-PT" altLang="pt-PT"/>
              </a:p>
            </p:txBody>
          </p:sp>
          <p:sp>
            <p:nvSpPr>
              <p:cNvPr id="25772" name="Rectangle 119"/>
              <p:cNvSpPr>
                <a:spLocks noChangeArrowheads="1"/>
              </p:cNvSpPr>
              <p:nvPr/>
            </p:nvSpPr>
            <p:spPr bwMode="auto">
              <a:xfrm>
                <a:off x="1852" y="779"/>
                <a:ext cx="1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900" u="none">
                    <a:solidFill>
                      <a:srgbClr val="FFFFFF"/>
                    </a:solidFill>
                    <a:latin typeface="Trebuchet MS" panose="020B0603020202020204" pitchFamily="34" charset="0"/>
                  </a:rPr>
                  <a:t>RIO X</a:t>
                </a:r>
                <a:endParaRPr lang="pt-PT" altLang="pt-PT"/>
              </a:p>
            </p:txBody>
          </p:sp>
          <p:sp>
            <p:nvSpPr>
              <p:cNvPr id="25773" name="Rectangle 120"/>
              <p:cNvSpPr>
                <a:spLocks noChangeArrowheads="1"/>
              </p:cNvSpPr>
              <p:nvPr/>
            </p:nvSpPr>
            <p:spPr bwMode="auto">
              <a:xfrm>
                <a:off x="1258" y="961"/>
                <a:ext cx="7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FFFFFF"/>
                    </a:solidFill>
                    <a:latin typeface="Trebuchet MS" panose="020B0603020202020204" pitchFamily="34" charset="0"/>
                  </a:rPr>
                  <a:t>MEMBROS DO GOVERNO</a:t>
                </a:r>
                <a:endParaRPr lang="pt-PT" altLang="pt-PT"/>
              </a:p>
            </p:txBody>
          </p:sp>
          <p:sp>
            <p:nvSpPr>
              <p:cNvPr id="25774" name="Rectangle 121"/>
              <p:cNvSpPr>
                <a:spLocks noChangeArrowheads="1"/>
              </p:cNvSpPr>
              <p:nvPr/>
            </p:nvSpPr>
            <p:spPr bwMode="auto">
              <a:xfrm>
                <a:off x="1025" y="1363"/>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A1</a:t>
                </a:r>
                <a:endParaRPr lang="pt-PT" altLang="pt-PT"/>
              </a:p>
            </p:txBody>
          </p:sp>
          <p:sp>
            <p:nvSpPr>
              <p:cNvPr id="25775" name="Rectangle 122"/>
              <p:cNvSpPr>
                <a:spLocks noChangeArrowheads="1"/>
              </p:cNvSpPr>
              <p:nvPr/>
            </p:nvSpPr>
            <p:spPr bwMode="auto">
              <a:xfrm>
                <a:off x="1025" y="1433"/>
                <a:ext cx="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a:t>
                </a:r>
                <a:endParaRPr lang="pt-PT" altLang="pt-PT"/>
              </a:p>
            </p:txBody>
          </p:sp>
          <p:sp>
            <p:nvSpPr>
              <p:cNvPr id="25776" name="Rectangle 123"/>
              <p:cNvSpPr>
                <a:spLocks noChangeArrowheads="1"/>
              </p:cNvSpPr>
              <p:nvPr/>
            </p:nvSpPr>
            <p:spPr bwMode="auto">
              <a:xfrm>
                <a:off x="1176" y="1433"/>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5777" name="Rectangle 124"/>
              <p:cNvSpPr>
                <a:spLocks noChangeArrowheads="1"/>
              </p:cNvSpPr>
              <p:nvPr/>
            </p:nvSpPr>
            <p:spPr bwMode="auto">
              <a:xfrm>
                <a:off x="1214" y="1433"/>
                <a:ext cx="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a:t>
                </a:r>
                <a:endParaRPr lang="pt-PT" altLang="pt-PT"/>
              </a:p>
            </p:txBody>
          </p:sp>
          <p:sp>
            <p:nvSpPr>
              <p:cNvPr id="25778" name="Rectangle 125"/>
              <p:cNvSpPr>
                <a:spLocks noChangeArrowheads="1"/>
              </p:cNvSpPr>
              <p:nvPr/>
            </p:nvSpPr>
            <p:spPr bwMode="auto">
              <a:xfrm>
                <a:off x="1025" y="1504"/>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 suporte)</a:t>
                </a:r>
                <a:endParaRPr lang="pt-PT" altLang="pt-PT"/>
              </a:p>
            </p:txBody>
          </p:sp>
          <p:sp>
            <p:nvSpPr>
              <p:cNvPr id="25779" name="Rectangle 126"/>
              <p:cNvSpPr>
                <a:spLocks noChangeArrowheads="1"/>
              </p:cNvSpPr>
              <p:nvPr/>
            </p:nvSpPr>
            <p:spPr bwMode="auto">
              <a:xfrm>
                <a:off x="1025" y="1887"/>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A2</a:t>
                </a:r>
                <a:endParaRPr lang="pt-PT" altLang="pt-PT"/>
              </a:p>
            </p:txBody>
          </p:sp>
          <p:sp>
            <p:nvSpPr>
              <p:cNvPr id="25780" name="Rectangle 127"/>
              <p:cNvSpPr>
                <a:spLocks noChangeArrowheads="1"/>
              </p:cNvSpPr>
              <p:nvPr/>
            </p:nvSpPr>
            <p:spPr bwMode="auto">
              <a:xfrm>
                <a:off x="1025" y="1957"/>
                <a:ext cx="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a:t>
                </a:r>
                <a:endParaRPr lang="pt-PT" altLang="pt-PT"/>
              </a:p>
            </p:txBody>
          </p:sp>
          <p:sp>
            <p:nvSpPr>
              <p:cNvPr id="25781" name="Rectangle 128"/>
              <p:cNvSpPr>
                <a:spLocks noChangeArrowheads="1"/>
              </p:cNvSpPr>
              <p:nvPr/>
            </p:nvSpPr>
            <p:spPr bwMode="auto">
              <a:xfrm>
                <a:off x="1176" y="1957"/>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5782" name="Rectangle 129"/>
              <p:cNvSpPr>
                <a:spLocks noChangeArrowheads="1"/>
              </p:cNvSpPr>
              <p:nvPr/>
            </p:nvSpPr>
            <p:spPr bwMode="auto">
              <a:xfrm>
                <a:off x="1214" y="1957"/>
                <a:ext cx="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a:t>
                </a:r>
                <a:endParaRPr lang="pt-PT" altLang="pt-PT"/>
              </a:p>
            </p:txBody>
          </p:sp>
          <p:sp>
            <p:nvSpPr>
              <p:cNvPr id="25783" name="Rectangle 130"/>
              <p:cNvSpPr>
                <a:spLocks noChangeArrowheads="1"/>
              </p:cNvSpPr>
              <p:nvPr/>
            </p:nvSpPr>
            <p:spPr bwMode="auto">
              <a:xfrm>
                <a:off x="1025" y="2028"/>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 suporte)</a:t>
                </a:r>
                <a:endParaRPr lang="pt-PT" altLang="pt-PT"/>
              </a:p>
            </p:txBody>
          </p:sp>
          <p:sp>
            <p:nvSpPr>
              <p:cNvPr id="25784" name="Rectangle 131"/>
              <p:cNvSpPr>
                <a:spLocks noChangeArrowheads="1"/>
              </p:cNvSpPr>
              <p:nvPr/>
            </p:nvSpPr>
            <p:spPr bwMode="auto">
              <a:xfrm>
                <a:off x="2142" y="1923"/>
                <a:ext cx="6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 ou estruturas respons</a:t>
                </a:r>
                <a:endParaRPr lang="pt-PT" altLang="pt-PT"/>
              </a:p>
            </p:txBody>
          </p:sp>
          <p:sp>
            <p:nvSpPr>
              <p:cNvPr id="25785" name="Rectangle 132"/>
              <p:cNvSpPr>
                <a:spLocks noChangeArrowheads="1"/>
              </p:cNvSpPr>
              <p:nvPr/>
            </p:nvSpPr>
            <p:spPr bwMode="auto">
              <a:xfrm>
                <a:off x="3205" y="1923"/>
                <a:ext cx="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á</a:t>
                </a:r>
                <a:endParaRPr lang="pt-PT" altLang="pt-PT"/>
              </a:p>
            </p:txBody>
          </p:sp>
          <p:sp>
            <p:nvSpPr>
              <p:cNvPr id="25786" name="Rectangle 133"/>
              <p:cNvSpPr>
                <a:spLocks noChangeArrowheads="1"/>
              </p:cNvSpPr>
              <p:nvPr/>
            </p:nvSpPr>
            <p:spPr bwMode="auto">
              <a:xfrm>
                <a:off x="3244" y="1923"/>
                <a:ext cx="8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veis</a:t>
                </a:r>
                <a:endParaRPr lang="pt-PT" altLang="pt-PT"/>
              </a:p>
            </p:txBody>
          </p:sp>
          <p:sp>
            <p:nvSpPr>
              <p:cNvPr id="25787" name="Rectangle 134"/>
              <p:cNvSpPr>
                <a:spLocks noChangeArrowheads="1"/>
              </p:cNvSpPr>
              <p:nvPr/>
            </p:nvSpPr>
            <p:spPr bwMode="auto">
              <a:xfrm>
                <a:off x="2272" y="1993"/>
                <a:ext cx="3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por outras fun</a:t>
                </a:r>
                <a:endParaRPr lang="pt-PT" altLang="pt-PT"/>
              </a:p>
            </p:txBody>
          </p:sp>
          <p:sp>
            <p:nvSpPr>
              <p:cNvPr id="25788" name="Rectangle 135"/>
              <p:cNvSpPr>
                <a:spLocks noChangeArrowheads="1"/>
              </p:cNvSpPr>
              <p:nvPr/>
            </p:nvSpPr>
            <p:spPr bwMode="auto">
              <a:xfrm>
                <a:off x="2752" y="1993"/>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5789" name="Rectangle 136"/>
              <p:cNvSpPr>
                <a:spLocks noChangeArrowheads="1"/>
              </p:cNvSpPr>
              <p:nvPr/>
            </p:nvSpPr>
            <p:spPr bwMode="auto">
              <a:xfrm>
                <a:off x="2790" y="1993"/>
                <a:ext cx="2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de suporte</a:t>
                </a:r>
                <a:endParaRPr lang="pt-PT" altLang="pt-PT"/>
              </a:p>
            </p:txBody>
          </p:sp>
          <p:sp>
            <p:nvSpPr>
              <p:cNvPr id="25790" name="Rectangle 137"/>
              <p:cNvSpPr>
                <a:spLocks noChangeArrowheads="1"/>
              </p:cNvSpPr>
              <p:nvPr/>
            </p:nvSpPr>
            <p:spPr bwMode="auto">
              <a:xfrm>
                <a:off x="3843" y="3411"/>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5791" name="Rectangle 138"/>
              <p:cNvSpPr>
                <a:spLocks noChangeArrowheads="1"/>
              </p:cNvSpPr>
              <p:nvPr/>
            </p:nvSpPr>
            <p:spPr bwMode="auto">
              <a:xfrm>
                <a:off x="3822" y="3482"/>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4</a:t>
                </a:r>
                <a:endParaRPr lang="pt-PT" altLang="pt-PT"/>
              </a:p>
            </p:txBody>
          </p:sp>
          <p:sp>
            <p:nvSpPr>
              <p:cNvPr id="25792" name="Rectangle 139"/>
              <p:cNvSpPr>
                <a:spLocks noChangeArrowheads="1"/>
              </p:cNvSpPr>
              <p:nvPr/>
            </p:nvSpPr>
            <p:spPr bwMode="auto">
              <a:xfrm>
                <a:off x="3886"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5793" name="Rectangle 140"/>
              <p:cNvSpPr>
                <a:spLocks noChangeArrowheads="1"/>
              </p:cNvSpPr>
              <p:nvPr/>
            </p:nvSpPr>
            <p:spPr bwMode="auto">
              <a:xfrm>
                <a:off x="3899" y="3622"/>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5794" name="Rectangle 141"/>
              <p:cNvSpPr>
                <a:spLocks noChangeArrowheads="1"/>
              </p:cNvSpPr>
              <p:nvPr/>
            </p:nvSpPr>
            <p:spPr bwMode="auto">
              <a:xfrm>
                <a:off x="3989"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795" name="Rectangle 142"/>
              <p:cNvSpPr>
                <a:spLocks noChangeArrowheads="1"/>
              </p:cNvSpPr>
              <p:nvPr/>
            </p:nvSpPr>
            <p:spPr bwMode="auto">
              <a:xfrm>
                <a:off x="4463" y="3411"/>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5796" name="Rectangle 143"/>
              <p:cNvSpPr>
                <a:spLocks noChangeArrowheads="1"/>
              </p:cNvSpPr>
              <p:nvPr/>
            </p:nvSpPr>
            <p:spPr bwMode="auto">
              <a:xfrm>
                <a:off x="4443" y="3482"/>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5</a:t>
                </a:r>
                <a:endParaRPr lang="pt-PT" altLang="pt-PT"/>
              </a:p>
            </p:txBody>
          </p:sp>
          <p:sp>
            <p:nvSpPr>
              <p:cNvPr id="25797" name="Rectangle 144"/>
              <p:cNvSpPr>
                <a:spLocks noChangeArrowheads="1"/>
              </p:cNvSpPr>
              <p:nvPr/>
            </p:nvSpPr>
            <p:spPr bwMode="auto">
              <a:xfrm>
                <a:off x="4506"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5798" name="Rectangle 145"/>
              <p:cNvSpPr>
                <a:spLocks noChangeArrowheads="1"/>
              </p:cNvSpPr>
              <p:nvPr/>
            </p:nvSpPr>
            <p:spPr bwMode="auto">
              <a:xfrm>
                <a:off x="4519" y="3622"/>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5799" name="Rectangle 146"/>
              <p:cNvSpPr>
                <a:spLocks noChangeArrowheads="1"/>
              </p:cNvSpPr>
              <p:nvPr/>
            </p:nvSpPr>
            <p:spPr bwMode="auto">
              <a:xfrm>
                <a:off x="4609"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800" name="Rectangle 147"/>
              <p:cNvSpPr>
                <a:spLocks noChangeArrowheads="1"/>
              </p:cNvSpPr>
              <p:nvPr/>
            </p:nvSpPr>
            <p:spPr bwMode="auto">
              <a:xfrm>
                <a:off x="1995" y="3411"/>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5801" name="Rectangle 148"/>
              <p:cNvSpPr>
                <a:spLocks noChangeArrowheads="1"/>
              </p:cNvSpPr>
              <p:nvPr/>
            </p:nvSpPr>
            <p:spPr bwMode="auto">
              <a:xfrm>
                <a:off x="1974" y="3482"/>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1</a:t>
                </a:r>
                <a:endParaRPr lang="pt-PT" altLang="pt-PT"/>
              </a:p>
            </p:txBody>
          </p:sp>
          <p:sp>
            <p:nvSpPr>
              <p:cNvPr id="25802" name="Rectangle 149"/>
              <p:cNvSpPr>
                <a:spLocks noChangeArrowheads="1"/>
              </p:cNvSpPr>
              <p:nvPr/>
            </p:nvSpPr>
            <p:spPr bwMode="auto">
              <a:xfrm>
                <a:off x="2039"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5803" name="Rectangle 150"/>
              <p:cNvSpPr>
                <a:spLocks noChangeArrowheads="1"/>
              </p:cNvSpPr>
              <p:nvPr/>
            </p:nvSpPr>
            <p:spPr bwMode="auto">
              <a:xfrm>
                <a:off x="2052" y="3622"/>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5804" name="Rectangle 151"/>
              <p:cNvSpPr>
                <a:spLocks noChangeArrowheads="1"/>
              </p:cNvSpPr>
              <p:nvPr/>
            </p:nvSpPr>
            <p:spPr bwMode="auto">
              <a:xfrm>
                <a:off x="2142"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805" name="Rectangle 152"/>
              <p:cNvSpPr>
                <a:spLocks noChangeArrowheads="1"/>
              </p:cNvSpPr>
              <p:nvPr/>
            </p:nvSpPr>
            <p:spPr bwMode="auto">
              <a:xfrm>
                <a:off x="3223" y="3411"/>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5806" name="Rectangle 153"/>
              <p:cNvSpPr>
                <a:spLocks noChangeArrowheads="1"/>
              </p:cNvSpPr>
              <p:nvPr/>
            </p:nvSpPr>
            <p:spPr bwMode="auto">
              <a:xfrm>
                <a:off x="3202" y="3482"/>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3</a:t>
                </a:r>
                <a:endParaRPr lang="pt-PT" altLang="pt-PT"/>
              </a:p>
            </p:txBody>
          </p:sp>
          <p:sp>
            <p:nvSpPr>
              <p:cNvPr id="25807" name="Rectangle 154"/>
              <p:cNvSpPr>
                <a:spLocks noChangeArrowheads="1"/>
              </p:cNvSpPr>
              <p:nvPr/>
            </p:nvSpPr>
            <p:spPr bwMode="auto">
              <a:xfrm>
                <a:off x="3267"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5808" name="Rectangle 155"/>
              <p:cNvSpPr>
                <a:spLocks noChangeArrowheads="1"/>
              </p:cNvSpPr>
              <p:nvPr/>
            </p:nvSpPr>
            <p:spPr bwMode="auto">
              <a:xfrm>
                <a:off x="3280" y="3622"/>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5809" name="Rectangle 156"/>
              <p:cNvSpPr>
                <a:spLocks noChangeArrowheads="1"/>
              </p:cNvSpPr>
              <p:nvPr/>
            </p:nvSpPr>
            <p:spPr bwMode="auto">
              <a:xfrm>
                <a:off x="3369"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810" name="Rectangle 157"/>
              <p:cNvSpPr>
                <a:spLocks noChangeArrowheads="1"/>
              </p:cNvSpPr>
              <p:nvPr/>
            </p:nvSpPr>
            <p:spPr bwMode="auto">
              <a:xfrm>
                <a:off x="1721" y="3352"/>
                <a:ext cx="2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N</a:t>
                </a:r>
                <a:endParaRPr lang="pt-PT" altLang="pt-PT"/>
              </a:p>
            </p:txBody>
          </p:sp>
          <p:sp>
            <p:nvSpPr>
              <p:cNvPr id="25811" name="Rectangle 158"/>
              <p:cNvSpPr>
                <a:spLocks noChangeArrowheads="1"/>
              </p:cNvSpPr>
              <p:nvPr/>
            </p:nvSpPr>
            <p:spPr bwMode="auto">
              <a:xfrm>
                <a:off x="1721" y="3406"/>
                <a:ext cx="2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U</a:t>
                </a:r>
                <a:endParaRPr lang="pt-PT" altLang="pt-PT"/>
              </a:p>
            </p:txBody>
          </p:sp>
          <p:sp>
            <p:nvSpPr>
              <p:cNvPr id="25812" name="Rectangle 159"/>
              <p:cNvSpPr>
                <a:spLocks noChangeArrowheads="1"/>
              </p:cNvSpPr>
              <p:nvPr/>
            </p:nvSpPr>
            <p:spPr bwMode="auto">
              <a:xfrm>
                <a:off x="1723" y="3461"/>
                <a:ext cx="2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T</a:t>
                </a:r>
                <a:endParaRPr lang="pt-PT" altLang="pt-PT"/>
              </a:p>
            </p:txBody>
          </p:sp>
          <p:sp>
            <p:nvSpPr>
              <p:cNvPr id="25813" name="Rectangle 160"/>
              <p:cNvSpPr>
                <a:spLocks noChangeArrowheads="1"/>
              </p:cNvSpPr>
              <p:nvPr/>
            </p:nvSpPr>
            <p:spPr bwMode="auto">
              <a:xfrm>
                <a:off x="1726" y="3515"/>
                <a:ext cx="1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S</a:t>
                </a:r>
                <a:endParaRPr lang="pt-PT" altLang="pt-PT"/>
              </a:p>
            </p:txBody>
          </p:sp>
          <p:sp>
            <p:nvSpPr>
              <p:cNvPr id="25814" name="Line 161"/>
              <p:cNvSpPr>
                <a:spLocks noChangeShapeType="1"/>
              </p:cNvSpPr>
              <p:nvPr/>
            </p:nvSpPr>
            <p:spPr bwMode="auto">
              <a:xfrm>
                <a:off x="1252" y="1245"/>
                <a:ext cx="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15" name="Rectangle 162"/>
              <p:cNvSpPr>
                <a:spLocks noChangeArrowheads="1"/>
              </p:cNvSpPr>
              <p:nvPr/>
            </p:nvSpPr>
            <p:spPr bwMode="auto">
              <a:xfrm>
                <a:off x="1252" y="1245"/>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16" name="Line 163"/>
              <p:cNvSpPr>
                <a:spLocks noChangeShapeType="1"/>
              </p:cNvSpPr>
              <p:nvPr/>
            </p:nvSpPr>
            <p:spPr bwMode="auto">
              <a:xfrm>
                <a:off x="1266"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17" name="Rectangle 164"/>
              <p:cNvSpPr>
                <a:spLocks noChangeArrowheads="1"/>
              </p:cNvSpPr>
              <p:nvPr/>
            </p:nvSpPr>
            <p:spPr bwMode="auto">
              <a:xfrm>
                <a:off x="1266"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18" name="Line 165"/>
              <p:cNvSpPr>
                <a:spLocks noChangeShapeType="1"/>
              </p:cNvSpPr>
              <p:nvPr/>
            </p:nvSpPr>
            <p:spPr bwMode="auto">
              <a:xfrm>
                <a:off x="1296"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19" name="Rectangle 166"/>
              <p:cNvSpPr>
                <a:spLocks noChangeArrowheads="1"/>
              </p:cNvSpPr>
              <p:nvPr/>
            </p:nvSpPr>
            <p:spPr bwMode="auto">
              <a:xfrm>
                <a:off x="1296"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20" name="Line 167"/>
              <p:cNvSpPr>
                <a:spLocks noChangeShapeType="1"/>
              </p:cNvSpPr>
              <p:nvPr/>
            </p:nvSpPr>
            <p:spPr bwMode="auto">
              <a:xfrm>
                <a:off x="1327"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21" name="Rectangle 168"/>
              <p:cNvSpPr>
                <a:spLocks noChangeArrowheads="1"/>
              </p:cNvSpPr>
              <p:nvPr/>
            </p:nvSpPr>
            <p:spPr bwMode="auto">
              <a:xfrm>
                <a:off x="1327"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22" name="Line 169"/>
              <p:cNvSpPr>
                <a:spLocks noChangeShapeType="1"/>
              </p:cNvSpPr>
              <p:nvPr/>
            </p:nvSpPr>
            <p:spPr bwMode="auto">
              <a:xfrm>
                <a:off x="1356"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23" name="Rectangle 170"/>
              <p:cNvSpPr>
                <a:spLocks noChangeArrowheads="1"/>
              </p:cNvSpPr>
              <p:nvPr/>
            </p:nvSpPr>
            <p:spPr bwMode="auto">
              <a:xfrm>
                <a:off x="1356"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24" name="Line 171"/>
              <p:cNvSpPr>
                <a:spLocks noChangeShapeType="1"/>
              </p:cNvSpPr>
              <p:nvPr/>
            </p:nvSpPr>
            <p:spPr bwMode="auto">
              <a:xfrm>
                <a:off x="1387"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25" name="Rectangle 172"/>
              <p:cNvSpPr>
                <a:spLocks noChangeArrowheads="1"/>
              </p:cNvSpPr>
              <p:nvPr/>
            </p:nvSpPr>
            <p:spPr bwMode="auto">
              <a:xfrm>
                <a:off x="1387"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26" name="Line 173"/>
              <p:cNvSpPr>
                <a:spLocks noChangeShapeType="1"/>
              </p:cNvSpPr>
              <p:nvPr/>
            </p:nvSpPr>
            <p:spPr bwMode="auto">
              <a:xfrm>
                <a:off x="1417"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27" name="Rectangle 174"/>
              <p:cNvSpPr>
                <a:spLocks noChangeArrowheads="1"/>
              </p:cNvSpPr>
              <p:nvPr/>
            </p:nvSpPr>
            <p:spPr bwMode="auto">
              <a:xfrm>
                <a:off x="1417"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28" name="Line 175"/>
              <p:cNvSpPr>
                <a:spLocks noChangeShapeType="1"/>
              </p:cNvSpPr>
              <p:nvPr/>
            </p:nvSpPr>
            <p:spPr bwMode="auto">
              <a:xfrm>
                <a:off x="1447"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29" name="Rectangle 176"/>
              <p:cNvSpPr>
                <a:spLocks noChangeArrowheads="1"/>
              </p:cNvSpPr>
              <p:nvPr/>
            </p:nvSpPr>
            <p:spPr bwMode="auto">
              <a:xfrm>
                <a:off x="1447"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30" name="Line 177"/>
              <p:cNvSpPr>
                <a:spLocks noChangeShapeType="1"/>
              </p:cNvSpPr>
              <p:nvPr/>
            </p:nvSpPr>
            <p:spPr bwMode="auto">
              <a:xfrm>
                <a:off x="1477"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31" name="Rectangle 178"/>
              <p:cNvSpPr>
                <a:spLocks noChangeArrowheads="1"/>
              </p:cNvSpPr>
              <p:nvPr/>
            </p:nvSpPr>
            <p:spPr bwMode="auto">
              <a:xfrm>
                <a:off x="1477"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32" name="Line 179"/>
              <p:cNvSpPr>
                <a:spLocks noChangeShapeType="1"/>
              </p:cNvSpPr>
              <p:nvPr/>
            </p:nvSpPr>
            <p:spPr bwMode="auto">
              <a:xfrm>
                <a:off x="1508"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33" name="Rectangle 180"/>
              <p:cNvSpPr>
                <a:spLocks noChangeArrowheads="1"/>
              </p:cNvSpPr>
              <p:nvPr/>
            </p:nvSpPr>
            <p:spPr bwMode="auto">
              <a:xfrm>
                <a:off x="1508"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34" name="Line 181"/>
              <p:cNvSpPr>
                <a:spLocks noChangeShapeType="1"/>
              </p:cNvSpPr>
              <p:nvPr/>
            </p:nvSpPr>
            <p:spPr bwMode="auto">
              <a:xfrm>
                <a:off x="1537"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35" name="Rectangle 182"/>
              <p:cNvSpPr>
                <a:spLocks noChangeArrowheads="1"/>
              </p:cNvSpPr>
              <p:nvPr/>
            </p:nvSpPr>
            <p:spPr bwMode="auto">
              <a:xfrm>
                <a:off x="1537"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36" name="Line 183"/>
              <p:cNvSpPr>
                <a:spLocks noChangeShapeType="1"/>
              </p:cNvSpPr>
              <p:nvPr/>
            </p:nvSpPr>
            <p:spPr bwMode="auto">
              <a:xfrm>
                <a:off x="1568"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37" name="Rectangle 184"/>
              <p:cNvSpPr>
                <a:spLocks noChangeArrowheads="1"/>
              </p:cNvSpPr>
              <p:nvPr/>
            </p:nvSpPr>
            <p:spPr bwMode="auto">
              <a:xfrm>
                <a:off x="1568"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38" name="Line 185"/>
              <p:cNvSpPr>
                <a:spLocks noChangeShapeType="1"/>
              </p:cNvSpPr>
              <p:nvPr/>
            </p:nvSpPr>
            <p:spPr bwMode="auto">
              <a:xfrm>
                <a:off x="1598"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39" name="Rectangle 186"/>
              <p:cNvSpPr>
                <a:spLocks noChangeArrowheads="1"/>
              </p:cNvSpPr>
              <p:nvPr/>
            </p:nvSpPr>
            <p:spPr bwMode="auto">
              <a:xfrm>
                <a:off x="1598"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40" name="Line 187"/>
              <p:cNvSpPr>
                <a:spLocks noChangeShapeType="1"/>
              </p:cNvSpPr>
              <p:nvPr/>
            </p:nvSpPr>
            <p:spPr bwMode="auto">
              <a:xfrm>
                <a:off x="1628"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41" name="Rectangle 188"/>
              <p:cNvSpPr>
                <a:spLocks noChangeArrowheads="1"/>
              </p:cNvSpPr>
              <p:nvPr/>
            </p:nvSpPr>
            <p:spPr bwMode="auto">
              <a:xfrm>
                <a:off x="1628"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42" name="Line 189"/>
              <p:cNvSpPr>
                <a:spLocks noChangeShapeType="1"/>
              </p:cNvSpPr>
              <p:nvPr/>
            </p:nvSpPr>
            <p:spPr bwMode="auto">
              <a:xfrm>
                <a:off x="1658"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43" name="Rectangle 190"/>
              <p:cNvSpPr>
                <a:spLocks noChangeArrowheads="1"/>
              </p:cNvSpPr>
              <p:nvPr/>
            </p:nvSpPr>
            <p:spPr bwMode="auto">
              <a:xfrm>
                <a:off x="1658"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44" name="Line 191"/>
              <p:cNvSpPr>
                <a:spLocks noChangeShapeType="1"/>
              </p:cNvSpPr>
              <p:nvPr/>
            </p:nvSpPr>
            <p:spPr bwMode="auto">
              <a:xfrm>
                <a:off x="1689"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45" name="Rectangle 192"/>
              <p:cNvSpPr>
                <a:spLocks noChangeArrowheads="1"/>
              </p:cNvSpPr>
              <p:nvPr/>
            </p:nvSpPr>
            <p:spPr bwMode="auto">
              <a:xfrm>
                <a:off x="1689"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46" name="Line 193"/>
              <p:cNvSpPr>
                <a:spLocks noChangeShapeType="1"/>
              </p:cNvSpPr>
              <p:nvPr/>
            </p:nvSpPr>
            <p:spPr bwMode="auto">
              <a:xfrm>
                <a:off x="1718" y="1245"/>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47" name="Rectangle 194"/>
              <p:cNvSpPr>
                <a:spLocks noChangeArrowheads="1"/>
              </p:cNvSpPr>
              <p:nvPr/>
            </p:nvSpPr>
            <p:spPr bwMode="auto">
              <a:xfrm>
                <a:off x="1718" y="1245"/>
                <a:ext cx="2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48" name="Line 195"/>
              <p:cNvSpPr>
                <a:spLocks noChangeShapeType="1"/>
              </p:cNvSpPr>
              <p:nvPr/>
            </p:nvSpPr>
            <p:spPr bwMode="auto">
              <a:xfrm>
                <a:off x="1749"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49" name="Rectangle 196"/>
              <p:cNvSpPr>
                <a:spLocks noChangeArrowheads="1"/>
              </p:cNvSpPr>
              <p:nvPr/>
            </p:nvSpPr>
            <p:spPr bwMode="auto">
              <a:xfrm>
                <a:off x="1749"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50" name="Line 197"/>
              <p:cNvSpPr>
                <a:spLocks noChangeShapeType="1"/>
              </p:cNvSpPr>
              <p:nvPr/>
            </p:nvSpPr>
            <p:spPr bwMode="auto">
              <a:xfrm>
                <a:off x="1779" y="1245"/>
                <a:ext cx="1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51" name="Rectangle 198"/>
              <p:cNvSpPr>
                <a:spLocks noChangeArrowheads="1"/>
              </p:cNvSpPr>
              <p:nvPr/>
            </p:nvSpPr>
            <p:spPr bwMode="auto">
              <a:xfrm>
                <a:off x="1779" y="1245"/>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52" name="Line 199"/>
              <p:cNvSpPr>
                <a:spLocks noChangeShapeType="1"/>
              </p:cNvSpPr>
              <p:nvPr/>
            </p:nvSpPr>
            <p:spPr bwMode="auto">
              <a:xfrm>
                <a:off x="1919" y="1316"/>
                <a:ext cx="17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53" name="Rectangle 200"/>
              <p:cNvSpPr>
                <a:spLocks noChangeArrowheads="1"/>
              </p:cNvSpPr>
              <p:nvPr/>
            </p:nvSpPr>
            <p:spPr bwMode="auto">
              <a:xfrm>
                <a:off x="1919" y="1316"/>
                <a:ext cx="17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54" name="Line 201"/>
              <p:cNvSpPr>
                <a:spLocks noChangeShapeType="1"/>
              </p:cNvSpPr>
              <p:nvPr/>
            </p:nvSpPr>
            <p:spPr bwMode="auto">
              <a:xfrm>
                <a:off x="3765" y="1316"/>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55" name="Rectangle 202"/>
              <p:cNvSpPr>
                <a:spLocks noChangeArrowheads="1"/>
              </p:cNvSpPr>
              <p:nvPr/>
            </p:nvSpPr>
            <p:spPr bwMode="auto">
              <a:xfrm>
                <a:off x="3765" y="1316"/>
                <a:ext cx="4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56" name="Line 203"/>
              <p:cNvSpPr>
                <a:spLocks noChangeShapeType="1"/>
              </p:cNvSpPr>
              <p:nvPr/>
            </p:nvSpPr>
            <p:spPr bwMode="auto">
              <a:xfrm>
                <a:off x="1919" y="1618"/>
                <a:ext cx="17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57" name="Rectangle 204"/>
              <p:cNvSpPr>
                <a:spLocks noChangeArrowheads="1"/>
              </p:cNvSpPr>
              <p:nvPr/>
            </p:nvSpPr>
            <p:spPr bwMode="auto">
              <a:xfrm>
                <a:off x="1919" y="1618"/>
                <a:ext cx="17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58" name="Line 205"/>
              <p:cNvSpPr>
                <a:spLocks noChangeShapeType="1"/>
              </p:cNvSpPr>
              <p:nvPr/>
            </p:nvSpPr>
            <p:spPr bwMode="auto">
              <a:xfrm>
                <a:off x="3765" y="1618"/>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59" name="Rectangle 206"/>
              <p:cNvSpPr>
                <a:spLocks noChangeArrowheads="1"/>
              </p:cNvSpPr>
              <p:nvPr/>
            </p:nvSpPr>
            <p:spPr bwMode="auto">
              <a:xfrm>
                <a:off x="3765" y="1618"/>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60" name="Line 207"/>
              <p:cNvSpPr>
                <a:spLocks noChangeShapeType="1"/>
              </p:cNvSpPr>
              <p:nvPr/>
            </p:nvSpPr>
            <p:spPr bwMode="auto">
              <a:xfrm>
                <a:off x="1240" y="1248"/>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61" name="Rectangle 208"/>
              <p:cNvSpPr>
                <a:spLocks noChangeArrowheads="1"/>
              </p:cNvSpPr>
              <p:nvPr/>
            </p:nvSpPr>
            <p:spPr bwMode="auto">
              <a:xfrm>
                <a:off x="1240" y="1248"/>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62" name="Line 209"/>
              <p:cNvSpPr>
                <a:spLocks noChangeShapeType="1"/>
              </p:cNvSpPr>
              <p:nvPr/>
            </p:nvSpPr>
            <p:spPr bwMode="auto">
              <a:xfrm>
                <a:off x="1240" y="1269"/>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63" name="Rectangle 210"/>
              <p:cNvSpPr>
                <a:spLocks noChangeArrowheads="1"/>
              </p:cNvSpPr>
              <p:nvPr/>
            </p:nvSpPr>
            <p:spPr bwMode="auto">
              <a:xfrm>
                <a:off x="1240" y="1269"/>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64" name="Line 211"/>
              <p:cNvSpPr>
                <a:spLocks noChangeShapeType="1"/>
              </p:cNvSpPr>
              <p:nvPr/>
            </p:nvSpPr>
            <p:spPr bwMode="auto">
              <a:xfrm>
                <a:off x="1240" y="1288"/>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65" name="Rectangle 212"/>
              <p:cNvSpPr>
                <a:spLocks noChangeArrowheads="1"/>
              </p:cNvSpPr>
              <p:nvPr/>
            </p:nvSpPr>
            <p:spPr bwMode="auto">
              <a:xfrm>
                <a:off x="1240" y="1288"/>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66" name="Line 213"/>
              <p:cNvSpPr>
                <a:spLocks noChangeShapeType="1"/>
              </p:cNvSpPr>
              <p:nvPr/>
            </p:nvSpPr>
            <p:spPr bwMode="auto">
              <a:xfrm>
                <a:off x="1240" y="1309"/>
                <a:ext cx="1" cy="13"/>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67" name="Rectangle 214"/>
              <p:cNvSpPr>
                <a:spLocks noChangeArrowheads="1"/>
              </p:cNvSpPr>
              <p:nvPr/>
            </p:nvSpPr>
            <p:spPr bwMode="auto">
              <a:xfrm>
                <a:off x="1240" y="1309"/>
                <a:ext cx="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68" name="Line 215"/>
              <p:cNvSpPr>
                <a:spLocks noChangeShapeType="1"/>
              </p:cNvSpPr>
              <p:nvPr/>
            </p:nvSpPr>
            <p:spPr bwMode="auto">
              <a:xfrm>
                <a:off x="1252" y="1769"/>
                <a:ext cx="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69" name="Rectangle 216"/>
              <p:cNvSpPr>
                <a:spLocks noChangeArrowheads="1"/>
              </p:cNvSpPr>
              <p:nvPr/>
            </p:nvSpPr>
            <p:spPr bwMode="auto">
              <a:xfrm>
                <a:off x="1252" y="1769"/>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70" name="Line 217"/>
              <p:cNvSpPr>
                <a:spLocks noChangeShapeType="1"/>
              </p:cNvSpPr>
              <p:nvPr/>
            </p:nvSpPr>
            <p:spPr bwMode="auto">
              <a:xfrm>
                <a:off x="1266"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71" name="Rectangle 218"/>
              <p:cNvSpPr>
                <a:spLocks noChangeArrowheads="1"/>
              </p:cNvSpPr>
              <p:nvPr/>
            </p:nvSpPr>
            <p:spPr bwMode="auto">
              <a:xfrm>
                <a:off x="1266"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72" name="Line 219"/>
              <p:cNvSpPr>
                <a:spLocks noChangeShapeType="1"/>
              </p:cNvSpPr>
              <p:nvPr/>
            </p:nvSpPr>
            <p:spPr bwMode="auto">
              <a:xfrm>
                <a:off x="1296"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73" name="Rectangle 220"/>
              <p:cNvSpPr>
                <a:spLocks noChangeArrowheads="1"/>
              </p:cNvSpPr>
              <p:nvPr/>
            </p:nvSpPr>
            <p:spPr bwMode="auto">
              <a:xfrm>
                <a:off x="1296"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74" name="Line 221"/>
              <p:cNvSpPr>
                <a:spLocks noChangeShapeType="1"/>
              </p:cNvSpPr>
              <p:nvPr/>
            </p:nvSpPr>
            <p:spPr bwMode="auto">
              <a:xfrm>
                <a:off x="1327"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75" name="Rectangle 222"/>
              <p:cNvSpPr>
                <a:spLocks noChangeArrowheads="1"/>
              </p:cNvSpPr>
              <p:nvPr/>
            </p:nvSpPr>
            <p:spPr bwMode="auto">
              <a:xfrm>
                <a:off x="1327"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76" name="Line 223"/>
              <p:cNvSpPr>
                <a:spLocks noChangeShapeType="1"/>
              </p:cNvSpPr>
              <p:nvPr/>
            </p:nvSpPr>
            <p:spPr bwMode="auto">
              <a:xfrm>
                <a:off x="1356"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77" name="Rectangle 224"/>
              <p:cNvSpPr>
                <a:spLocks noChangeArrowheads="1"/>
              </p:cNvSpPr>
              <p:nvPr/>
            </p:nvSpPr>
            <p:spPr bwMode="auto">
              <a:xfrm>
                <a:off x="1356"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78" name="Line 225"/>
              <p:cNvSpPr>
                <a:spLocks noChangeShapeType="1"/>
              </p:cNvSpPr>
              <p:nvPr/>
            </p:nvSpPr>
            <p:spPr bwMode="auto">
              <a:xfrm>
                <a:off x="1387"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79" name="Rectangle 226"/>
              <p:cNvSpPr>
                <a:spLocks noChangeArrowheads="1"/>
              </p:cNvSpPr>
              <p:nvPr/>
            </p:nvSpPr>
            <p:spPr bwMode="auto">
              <a:xfrm>
                <a:off x="1387"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80" name="Line 227"/>
              <p:cNvSpPr>
                <a:spLocks noChangeShapeType="1"/>
              </p:cNvSpPr>
              <p:nvPr/>
            </p:nvSpPr>
            <p:spPr bwMode="auto">
              <a:xfrm>
                <a:off x="1417"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81" name="Rectangle 228"/>
              <p:cNvSpPr>
                <a:spLocks noChangeArrowheads="1"/>
              </p:cNvSpPr>
              <p:nvPr/>
            </p:nvSpPr>
            <p:spPr bwMode="auto">
              <a:xfrm>
                <a:off x="1417"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82" name="Line 229"/>
              <p:cNvSpPr>
                <a:spLocks noChangeShapeType="1"/>
              </p:cNvSpPr>
              <p:nvPr/>
            </p:nvSpPr>
            <p:spPr bwMode="auto">
              <a:xfrm>
                <a:off x="1447"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83" name="Rectangle 230"/>
              <p:cNvSpPr>
                <a:spLocks noChangeArrowheads="1"/>
              </p:cNvSpPr>
              <p:nvPr/>
            </p:nvSpPr>
            <p:spPr bwMode="auto">
              <a:xfrm>
                <a:off x="1447"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84" name="Line 231"/>
              <p:cNvSpPr>
                <a:spLocks noChangeShapeType="1"/>
              </p:cNvSpPr>
              <p:nvPr/>
            </p:nvSpPr>
            <p:spPr bwMode="auto">
              <a:xfrm>
                <a:off x="1477"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85" name="Rectangle 232"/>
              <p:cNvSpPr>
                <a:spLocks noChangeArrowheads="1"/>
              </p:cNvSpPr>
              <p:nvPr/>
            </p:nvSpPr>
            <p:spPr bwMode="auto">
              <a:xfrm>
                <a:off x="1477"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86" name="Line 233"/>
              <p:cNvSpPr>
                <a:spLocks noChangeShapeType="1"/>
              </p:cNvSpPr>
              <p:nvPr/>
            </p:nvSpPr>
            <p:spPr bwMode="auto">
              <a:xfrm>
                <a:off x="1508"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87" name="Rectangle 234"/>
              <p:cNvSpPr>
                <a:spLocks noChangeArrowheads="1"/>
              </p:cNvSpPr>
              <p:nvPr/>
            </p:nvSpPr>
            <p:spPr bwMode="auto">
              <a:xfrm>
                <a:off x="1508"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88" name="Line 235"/>
              <p:cNvSpPr>
                <a:spLocks noChangeShapeType="1"/>
              </p:cNvSpPr>
              <p:nvPr/>
            </p:nvSpPr>
            <p:spPr bwMode="auto">
              <a:xfrm>
                <a:off x="1537"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89" name="Rectangle 236"/>
              <p:cNvSpPr>
                <a:spLocks noChangeArrowheads="1"/>
              </p:cNvSpPr>
              <p:nvPr/>
            </p:nvSpPr>
            <p:spPr bwMode="auto">
              <a:xfrm>
                <a:off x="1537"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90" name="Line 237"/>
              <p:cNvSpPr>
                <a:spLocks noChangeShapeType="1"/>
              </p:cNvSpPr>
              <p:nvPr/>
            </p:nvSpPr>
            <p:spPr bwMode="auto">
              <a:xfrm>
                <a:off x="1568"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91" name="Rectangle 238"/>
              <p:cNvSpPr>
                <a:spLocks noChangeArrowheads="1"/>
              </p:cNvSpPr>
              <p:nvPr/>
            </p:nvSpPr>
            <p:spPr bwMode="auto">
              <a:xfrm>
                <a:off x="1568"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92" name="Line 239"/>
              <p:cNvSpPr>
                <a:spLocks noChangeShapeType="1"/>
              </p:cNvSpPr>
              <p:nvPr/>
            </p:nvSpPr>
            <p:spPr bwMode="auto">
              <a:xfrm>
                <a:off x="1598"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93" name="Rectangle 240"/>
              <p:cNvSpPr>
                <a:spLocks noChangeArrowheads="1"/>
              </p:cNvSpPr>
              <p:nvPr/>
            </p:nvSpPr>
            <p:spPr bwMode="auto">
              <a:xfrm>
                <a:off x="1598"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94" name="Line 241"/>
              <p:cNvSpPr>
                <a:spLocks noChangeShapeType="1"/>
              </p:cNvSpPr>
              <p:nvPr/>
            </p:nvSpPr>
            <p:spPr bwMode="auto">
              <a:xfrm>
                <a:off x="1628"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895" name="Rectangle 242"/>
              <p:cNvSpPr>
                <a:spLocks noChangeArrowheads="1"/>
              </p:cNvSpPr>
              <p:nvPr/>
            </p:nvSpPr>
            <p:spPr bwMode="auto">
              <a:xfrm>
                <a:off x="1628"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896" name="Line 243"/>
              <p:cNvSpPr>
                <a:spLocks noChangeShapeType="1"/>
              </p:cNvSpPr>
              <p:nvPr/>
            </p:nvSpPr>
            <p:spPr bwMode="auto">
              <a:xfrm>
                <a:off x="1658"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24791" name="Line 446"/>
            <p:cNvSpPr>
              <a:spLocks noChangeShapeType="1"/>
            </p:cNvSpPr>
            <p:nvPr/>
          </p:nvSpPr>
          <p:spPr bwMode="auto">
            <a:xfrm>
              <a:off x="1804" y="2349"/>
              <a:ext cx="2830"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92" name="Rectangle 447"/>
            <p:cNvSpPr>
              <a:spLocks noChangeArrowheads="1"/>
            </p:cNvSpPr>
            <p:nvPr/>
          </p:nvSpPr>
          <p:spPr bwMode="auto">
            <a:xfrm>
              <a:off x="1804" y="2349"/>
              <a:ext cx="283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93" name="Line 448"/>
            <p:cNvSpPr>
              <a:spLocks noChangeShapeType="1"/>
            </p:cNvSpPr>
            <p:nvPr/>
          </p:nvSpPr>
          <p:spPr bwMode="auto">
            <a:xfrm>
              <a:off x="4385" y="2424"/>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94" name="Rectangle 449"/>
            <p:cNvSpPr>
              <a:spLocks noChangeArrowheads="1"/>
            </p:cNvSpPr>
            <p:nvPr/>
          </p:nvSpPr>
          <p:spPr bwMode="auto">
            <a:xfrm>
              <a:off x="4385" y="2424"/>
              <a:ext cx="49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95" name="Line 450"/>
            <p:cNvSpPr>
              <a:spLocks noChangeShapeType="1"/>
            </p:cNvSpPr>
            <p:nvPr/>
          </p:nvSpPr>
          <p:spPr bwMode="auto">
            <a:xfrm>
              <a:off x="4385" y="3028"/>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96" name="Rectangle 451"/>
            <p:cNvSpPr>
              <a:spLocks noChangeArrowheads="1"/>
            </p:cNvSpPr>
            <p:nvPr/>
          </p:nvSpPr>
          <p:spPr bwMode="auto">
            <a:xfrm>
              <a:off x="4385" y="3028"/>
              <a:ext cx="4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97" name="Line 452"/>
            <p:cNvSpPr>
              <a:spLocks noChangeShapeType="1"/>
            </p:cNvSpPr>
            <p:nvPr/>
          </p:nvSpPr>
          <p:spPr bwMode="auto">
            <a:xfrm>
              <a:off x="2166" y="3269"/>
              <a:ext cx="2468"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798" name="Rectangle 453"/>
            <p:cNvSpPr>
              <a:spLocks noChangeArrowheads="1"/>
            </p:cNvSpPr>
            <p:nvPr/>
          </p:nvSpPr>
          <p:spPr bwMode="auto">
            <a:xfrm>
              <a:off x="2166" y="3269"/>
              <a:ext cx="246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799" name="Line 454"/>
            <p:cNvSpPr>
              <a:spLocks noChangeShapeType="1"/>
            </p:cNvSpPr>
            <p:nvPr/>
          </p:nvSpPr>
          <p:spPr bwMode="auto">
            <a:xfrm>
              <a:off x="4385" y="3345"/>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800" name="Rectangle 455"/>
            <p:cNvSpPr>
              <a:spLocks noChangeArrowheads="1"/>
            </p:cNvSpPr>
            <p:nvPr/>
          </p:nvSpPr>
          <p:spPr bwMode="auto">
            <a:xfrm>
              <a:off x="4385" y="3345"/>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01" name="Line 456"/>
            <p:cNvSpPr>
              <a:spLocks noChangeShapeType="1"/>
            </p:cNvSpPr>
            <p:nvPr/>
          </p:nvSpPr>
          <p:spPr bwMode="auto">
            <a:xfrm>
              <a:off x="4386" y="3827"/>
              <a:ext cx="49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802" name="Rectangle 457"/>
            <p:cNvSpPr>
              <a:spLocks noChangeArrowheads="1"/>
            </p:cNvSpPr>
            <p:nvPr/>
          </p:nvSpPr>
          <p:spPr bwMode="auto">
            <a:xfrm>
              <a:off x="4386" y="3827"/>
              <a:ext cx="49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03" name="Freeform 458"/>
            <p:cNvSpPr>
              <a:spLocks/>
            </p:cNvSpPr>
            <p:nvPr/>
          </p:nvSpPr>
          <p:spPr bwMode="auto">
            <a:xfrm>
              <a:off x="3448" y="740"/>
              <a:ext cx="1426" cy="361"/>
            </a:xfrm>
            <a:custGeom>
              <a:avLst/>
              <a:gdLst>
                <a:gd name="T0" fmla="*/ 86 w 1426"/>
                <a:gd name="T1" fmla="*/ 0 h 361"/>
                <a:gd name="T2" fmla="*/ 73 w 1426"/>
                <a:gd name="T3" fmla="*/ 1 h 361"/>
                <a:gd name="T4" fmla="*/ 56 w 1426"/>
                <a:gd name="T5" fmla="*/ 5 h 361"/>
                <a:gd name="T6" fmla="*/ 40 w 1426"/>
                <a:gd name="T7" fmla="*/ 10 h 361"/>
                <a:gd name="T8" fmla="*/ 26 w 1426"/>
                <a:gd name="T9" fmla="*/ 18 h 361"/>
                <a:gd name="T10" fmla="*/ 15 w 1426"/>
                <a:gd name="T11" fmla="*/ 26 h 361"/>
                <a:gd name="T12" fmla="*/ 6 w 1426"/>
                <a:gd name="T13" fmla="*/ 37 h 361"/>
                <a:gd name="T14" fmla="*/ 0 w 1426"/>
                <a:gd name="T15" fmla="*/ 48 h 361"/>
                <a:gd name="T16" fmla="*/ 0 w 1426"/>
                <a:gd name="T17" fmla="*/ 57 h 361"/>
                <a:gd name="T18" fmla="*/ 0 w 1426"/>
                <a:gd name="T19" fmla="*/ 301 h 361"/>
                <a:gd name="T20" fmla="*/ 0 w 1426"/>
                <a:gd name="T21" fmla="*/ 308 h 361"/>
                <a:gd name="T22" fmla="*/ 3 w 1426"/>
                <a:gd name="T23" fmla="*/ 319 h 361"/>
                <a:gd name="T24" fmla="*/ 10 w 1426"/>
                <a:gd name="T25" fmla="*/ 330 h 361"/>
                <a:gd name="T26" fmla="*/ 21 w 1426"/>
                <a:gd name="T27" fmla="*/ 339 h 361"/>
                <a:gd name="T28" fmla="*/ 33 w 1426"/>
                <a:gd name="T29" fmla="*/ 347 h 361"/>
                <a:gd name="T30" fmla="*/ 47 w 1426"/>
                <a:gd name="T31" fmla="*/ 354 h 361"/>
                <a:gd name="T32" fmla="*/ 64 w 1426"/>
                <a:gd name="T33" fmla="*/ 358 h 361"/>
                <a:gd name="T34" fmla="*/ 81 w 1426"/>
                <a:gd name="T35" fmla="*/ 361 h 361"/>
                <a:gd name="T36" fmla="*/ 91 w 1426"/>
                <a:gd name="T37" fmla="*/ 361 h 361"/>
                <a:gd name="T38" fmla="*/ 1339 w 1426"/>
                <a:gd name="T39" fmla="*/ 361 h 361"/>
                <a:gd name="T40" fmla="*/ 1352 w 1426"/>
                <a:gd name="T41" fmla="*/ 360 h 361"/>
                <a:gd name="T42" fmla="*/ 1371 w 1426"/>
                <a:gd name="T43" fmla="*/ 357 h 361"/>
                <a:gd name="T44" fmla="*/ 1385 w 1426"/>
                <a:gd name="T45" fmla="*/ 351 h 361"/>
                <a:gd name="T46" fmla="*/ 1398 w 1426"/>
                <a:gd name="T47" fmla="*/ 343 h 361"/>
                <a:gd name="T48" fmla="*/ 1410 w 1426"/>
                <a:gd name="T49" fmla="*/ 335 h 361"/>
                <a:gd name="T50" fmla="*/ 1419 w 1426"/>
                <a:gd name="T51" fmla="*/ 325 h 361"/>
                <a:gd name="T52" fmla="*/ 1424 w 1426"/>
                <a:gd name="T53" fmla="*/ 313 h 361"/>
                <a:gd name="T54" fmla="*/ 1425 w 1426"/>
                <a:gd name="T55" fmla="*/ 304 h 361"/>
                <a:gd name="T56" fmla="*/ 1426 w 1426"/>
                <a:gd name="T57" fmla="*/ 60 h 361"/>
                <a:gd name="T58" fmla="*/ 1425 w 1426"/>
                <a:gd name="T59" fmla="*/ 54 h 361"/>
                <a:gd name="T60" fmla="*/ 1421 w 1426"/>
                <a:gd name="T61" fmla="*/ 42 h 361"/>
                <a:gd name="T62" fmla="*/ 1415 w 1426"/>
                <a:gd name="T63" fmla="*/ 32 h 361"/>
                <a:gd name="T64" fmla="*/ 1404 w 1426"/>
                <a:gd name="T65" fmla="*/ 22 h 361"/>
                <a:gd name="T66" fmla="*/ 1392 w 1426"/>
                <a:gd name="T67" fmla="*/ 14 h 361"/>
                <a:gd name="T68" fmla="*/ 1378 w 1426"/>
                <a:gd name="T69" fmla="*/ 7 h 361"/>
                <a:gd name="T70" fmla="*/ 1362 w 1426"/>
                <a:gd name="T71" fmla="*/ 3 h 361"/>
                <a:gd name="T72" fmla="*/ 1344 w 1426"/>
                <a:gd name="T73" fmla="*/ 0 h 361"/>
                <a:gd name="T74" fmla="*/ 1334 w 1426"/>
                <a:gd name="T75" fmla="*/ 0 h 3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6" h="361">
                  <a:moveTo>
                    <a:pt x="91" y="0"/>
                  </a:moveTo>
                  <a:lnTo>
                    <a:pt x="86" y="0"/>
                  </a:lnTo>
                  <a:lnTo>
                    <a:pt x="81" y="0"/>
                  </a:lnTo>
                  <a:lnTo>
                    <a:pt x="73" y="1"/>
                  </a:lnTo>
                  <a:lnTo>
                    <a:pt x="64" y="3"/>
                  </a:lnTo>
                  <a:lnTo>
                    <a:pt x="56" y="5"/>
                  </a:lnTo>
                  <a:lnTo>
                    <a:pt x="47" y="7"/>
                  </a:lnTo>
                  <a:lnTo>
                    <a:pt x="40" y="10"/>
                  </a:lnTo>
                  <a:lnTo>
                    <a:pt x="33" y="14"/>
                  </a:lnTo>
                  <a:lnTo>
                    <a:pt x="26" y="18"/>
                  </a:lnTo>
                  <a:lnTo>
                    <a:pt x="21" y="22"/>
                  </a:lnTo>
                  <a:lnTo>
                    <a:pt x="15" y="26"/>
                  </a:lnTo>
                  <a:lnTo>
                    <a:pt x="10" y="32"/>
                  </a:lnTo>
                  <a:lnTo>
                    <a:pt x="6" y="37"/>
                  </a:lnTo>
                  <a:lnTo>
                    <a:pt x="3" y="42"/>
                  </a:lnTo>
                  <a:lnTo>
                    <a:pt x="0" y="48"/>
                  </a:lnTo>
                  <a:lnTo>
                    <a:pt x="0" y="54"/>
                  </a:lnTo>
                  <a:lnTo>
                    <a:pt x="0" y="57"/>
                  </a:lnTo>
                  <a:lnTo>
                    <a:pt x="0" y="60"/>
                  </a:lnTo>
                  <a:lnTo>
                    <a:pt x="0" y="301"/>
                  </a:lnTo>
                  <a:lnTo>
                    <a:pt x="0" y="304"/>
                  </a:lnTo>
                  <a:lnTo>
                    <a:pt x="0" y="308"/>
                  </a:lnTo>
                  <a:lnTo>
                    <a:pt x="0" y="313"/>
                  </a:lnTo>
                  <a:lnTo>
                    <a:pt x="3" y="319"/>
                  </a:lnTo>
                  <a:lnTo>
                    <a:pt x="6" y="325"/>
                  </a:lnTo>
                  <a:lnTo>
                    <a:pt x="10" y="330"/>
                  </a:lnTo>
                  <a:lnTo>
                    <a:pt x="15" y="335"/>
                  </a:lnTo>
                  <a:lnTo>
                    <a:pt x="21" y="339"/>
                  </a:lnTo>
                  <a:lnTo>
                    <a:pt x="26" y="343"/>
                  </a:lnTo>
                  <a:lnTo>
                    <a:pt x="33" y="347"/>
                  </a:lnTo>
                  <a:lnTo>
                    <a:pt x="40" y="351"/>
                  </a:lnTo>
                  <a:lnTo>
                    <a:pt x="47" y="354"/>
                  </a:lnTo>
                  <a:lnTo>
                    <a:pt x="56" y="357"/>
                  </a:lnTo>
                  <a:lnTo>
                    <a:pt x="64" y="358"/>
                  </a:lnTo>
                  <a:lnTo>
                    <a:pt x="73" y="360"/>
                  </a:lnTo>
                  <a:lnTo>
                    <a:pt x="81" y="361"/>
                  </a:lnTo>
                  <a:lnTo>
                    <a:pt x="86" y="361"/>
                  </a:lnTo>
                  <a:lnTo>
                    <a:pt x="91" y="361"/>
                  </a:lnTo>
                  <a:lnTo>
                    <a:pt x="1334" y="361"/>
                  </a:lnTo>
                  <a:lnTo>
                    <a:pt x="1339" y="361"/>
                  </a:lnTo>
                  <a:lnTo>
                    <a:pt x="1344" y="361"/>
                  </a:lnTo>
                  <a:lnTo>
                    <a:pt x="1352" y="360"/>
                  </a:lnTo>
                  <a:lnTo>
                    <a:pt x="1362" y="358"/>
                  </a:lnTo>
                  <a:lnTo>
                    <a:pt x="1371" y="357"/>
                  </a:lnTo>
                  <a:lnTo>
                    <a:pt x="1378" y="354"/>
                  </a:lnTo>
                  <a:lnTo>
                    <a:pt x="1385" y="351"/>
                  </a:lnTo>
                  <a:lnTo>
                    <a:pt x="1392" y="347"/>
                  </a:lnTo>
                  <a:lnTo>
                    <a:pt x="1398" y="343"/>
                  </a:lnTo>
                  <a:lnTo>
                    <a:pt x="1404" y="339"/>
                  </a:lnTo>
                  <a:lnTo>
                    <a:pt x="1410" y="335"/>
                  </a:lnTo>
                  <a:lnTo>
                    <a:pt x="1415" y="330"/>
                  </a:lnTo>
                  <a:lnTo>
                    <a:pt x="1419" y="325"/>
                  </a:lnTo>
                  <a:lnTo>
                    <a:pt x="1421" y="319"/>
                  </a:lnTo>
                  <a:lnTo>
                    <a:pt x="1424" y="313"/>
                  </a:lnTo>
                  <a:lnTo>
                    <a:pt x="1425" y="308"/>
                  </a:lnTo>
                  <a:lnTo>
                    <a:pt x="1425" y="304"/>
                  </a:lnTo>
                  <a:lnTo>
                    <a:pt x="1426" y="301"/>
                  </a:lnTo>
                  <a:lnTo>
                    <a:pt x="1426" y="60"/>
                  </a:lnTo>
                  <a:lnTo>
                    <a:pt x="1425" y="57"/>
                  </a:lnTo>
                  <a:lnTo>
                    <a:pt x="1425" y="54"/>
                  </a:lnTo>
                  <a:lnTo>
                    <a:pt x="1424" y="48"/>
                  </a:lnTo>
                  <a:lnTo>
                    <a:pt x="1421" y="42"/>
                  </a:lnTo>
                  <a:lnTo>
                    <a:pt x="1419" y="37"/>
                  </a:lnTo>
                  <a:lnTo>
                    <a:pt x="1415" y="32"/>
                  </a:lnTo>
                  <a:lnTo>
                    <a:pt x="1410" y="26"/>
                  </a:lnTo>
                  <a:lnTo>
                    <a:pt x="1404" y="22"/>
                  </a:lnTo>
                  <a:lnTo>
                    <a:pt x="1398" y="18"/>
                  </a:lnTo>
                  <a:lnTo>
                    <a:pt x="1392" y="14"/>
                  </a:lnTo>
                  <a:lnTo>
                    <a:pt x="1385" y="10"/>
                  </a:lnTo>
                  <a:lnTo>
                    <a:pt x="1378" y="7"/>
                  </a:lnTo>
                  <a:lnTo>
                    <a:pt x="1371" y="5"/>
                  </a:lnTo>
                  <a:lnTo>
                    <a:pt x="1362" y="3"/>
                  </a:lnTo>
                  <a:lnTo>
                    <a:pt x="1352" y="1"/>
                  </a:lnTo>
                  <a:lnTo>
                    <a:pt x="1344" y="0"/>
                  </a:lnTo>
                  <a:lnTo>
                    <a:pt x="1339" y="0"/>
                  </a:lnTo>
                  <a:lnTo>
                    <a:pt x="1334" y="0"/>
                  </a:lnTo>
                  <a:lnTo>
                    <a:pt x="9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4804" name="Freeform 459"/>
            <p:cNvSpPr>
              <a:spLocks/>
            </p:cNvSpPr>
            <p:nvPr/>
          </p:nvSpPr>
          <p:spPr bwMode="auto">
            <a:xfrm>
              <a:off x="3448" y="740"/>
              <a:ext cx="1426" cy="361"/>
            </a:xfrm>
            <a:custGeom>
              <a:avLst/>
              <a:gdLst>
                <a:gd name="T0" fmla="*/ 86 w 1426"/>
                <a:gd name="T1" fmla="*/ 0 h 361"/>
                <a:gd name="T2" fmla="*/ 73 w 1426"/>
                <a:gd name="T3" fmla="*/ 1 h 361"/>
                <a:gd name="T4" fmla="*/ 56 w 1426"/>
                <a:gd name="T5" fmla="*/ 5 h 361"/>
                <a:gd name="T6" fmla="*/ 40 w 1426"/>
                <a:gd name="T7" fmla="*/ 10 h 361"/>
                <a:gd name="T8" fmla="*/ 26 w 1426"/>
                <a:gd name="T9" fmla="*/ 18 h 361"/>
                <a:gd name="T10" fmla="*/ 15 w 1426"/>
                <a:gd name="T11" fmla="*/ 26 h 361"/>
                <a:gd name="T12" fmla="*/ 6 w 1426"/>
                <a:gd name="T13" fmla="*/ 37 h 361"/>
                <a:gd name="T14" fmla="*/ 0 w 1426"/>
                <a:gd name="T15" fmla="*/ 48 h 361"/>
                <a:gd name="T16" fmla="*/ 0 w 1426"/>
                <a:gd name="T17" fmla="*/ 57 h 361"/>
                <a:gd name="T18" fmla="*/ 0 w 1426"/>
                <a:gd name="T19" fmla="*/ 301 h 361"/>
                <a:gd name="T20" fmla="*/ 0 w 1426"/>
                <a:gd name="T21" fmla="*/ 308 h 361"/>
                <a:gd name="T22" fmla="*/ 3 w 1426"/>
                <a:gd name="T23" fmla="*/ 319 h 361"/>
                <a:gd name="T24" fmla="*/ 10 w 1426"/>
                <a:gd name="T25" fmla="*/ 330 h 361"/>
                <a:gd name="T26" fmla="*/ 21 w 1426"/>
                <a:gd name="T27" fmla="*/ 339 h 361"/>
                <a:gd name="T28" fmla="*/ 33 w 1426"/>
                <a:gd name="T29" fmla="*/ 347 h 361"/>
                <a:gd name="T30" fmla="*/ 47 w 1426"/>
                <a:gd name="T31" fmla="*/ 354 h 361"/>
                <a:gd name="T32" fmla="*/ 64 w 1426"/>
                <a:gd name="T33" fmla="*/ 358 h 361"/>
                <a:gd name="T34" fmla="*/ 81 w 1426"/>
                <a:gd name="T35" fmla="*/ 361 h 361"/>
                <a:gd name="T36" fmla="*/ 91 w 1426"/>
                <a:gd name="T37" fmla="*/ 361 h 361"/>
                <a:gd name="T38" fmla="*/ 1339 w 1426"/>
                <a:gd name="T39" fmla="*/ 361 h 361"/>
                <a:gd name="T40" fmla="*/ 1352 w 1426"/>
                <a:gd name="T41" fmla="*/ 360 h 361"/>
                <a:gd name="T42" fmla="*/ 1371 w 1426"/>
                <a:gd name="T43" fmla="*/ 357 h 361"/>
                <a:gd name="T44" fmla="*/ 1385 w 1426"/>
                <a:gd name="T45" fmla="*/ 351 h 361"/>
                <a:gd name="T46" fmla="*/ 1398 w 1426"/>
                <a:gd name="T47" fmla="*/ 343 h 361"/>
                <a:gd name="T48" fmla="*/ 1410 w 1426"/>
                <a:gd name="T49" fmla="*/ 335 h 361"/>
                <a:gd name="T50" fmla="*/ 1419 w 1426"/>
                <a:gd name="T51" fmla="*/ 325 h 361"/>
                <a:gd name="T52" fmla="*/ 1424 w 1426"/>
                <a:gd name="T53" fmla="*/ 313 h 361"/>
                <a:gd name="T54" fmla="*/ 1425 w 1426"/>
                <a:gd name="T55" fmla="*/ 304 h 361"/>
                <a:gd name="T56" fmla="*/ 1426 w 1426"/>
                <a:gd name="T57" fmla="*/ 60 h 361"/>
                <a:gd name="T58" fmla="*/ 1425 w 1426"/>
                <a:gd name="T59" fmla="*/ 54 h 361"/>
                <a:gd name="T60" fmla="*/ 1421 w 1426"/>
                <a:gd name="T61" fmla="*/ 42 h 361"/>
                <a:gd name="T62" fmla="*/ 1415 w 1426"/>
                <a:gd name="T63" fmla="*/ 32 h 361"/>
                <a:gd name="T64" fmla="*/ 1404 w 1426"/>
                <a:gd name="T65" fmla="*/ 22 h 361"/>
                <a:gd name="T66" fmla="*/ 1392 w 1426"/>
                <a:gd name="T67" fmla="*/ 14 h 361"/>
                <a:gd name="T68" fmla="*/ 1378 w 1426"/>
                <a:gd name="T69" fmla="*/ 7 h 361"/>
                <a:gd name="T70" fmla="*/ 1362 w 1426"/>
                <a:gd name="T71" fmla="*/ 3 h 361"/>
                <a:gd name="T72" fmla="*/ 1344 w 1426"/>
                <a:gd name="T73" fmla="*/ 0 h 361"/>
                <a:gd name="T74" fmla="*/ 1334 w 1426"/>
                <a:gd name="T75" fmla="*/ 0 h 3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6" h="361">
                  <a:moveTo>
                    <a:pt x="91" y="0"/>
                  </a:moveTo>
                  <a:lnTo>
                    <a:pt x="86" y="0"/>
                  </a:lnTo>
                  <a:lnTo>
                    <a:pt x="81" y="0"/>
                  </a:lnTo>
                  <a:lnTo>
                    <a:pt x="73" y="1"/>
                  </a:lnTo>
                  <a:lnTo>
                    <a:pt x="64" y="3"/>
                  </a:lnTo>
                  <a:lnTo>
                    <a:pt x="56" y="5"/>
                  </a:lnTo>
                  <a:lnTo>
                    <a:pt x="47" y="7"/>
                  </a:lnTo>
                  <a:lnTo>
                    <a:pt x="40" y="10"/>
                  </a:lnTo>
                  <a:lnTo>
                    <a:pt x="33" y="14"/>
                  </a:lnTo>
                  <a:lnTo>
                    <a:pt x="26" y="18"/>
                  </a:lnTo>
                  <a:lnTo>
                    <a:pt x="21" y="22"/>
                  </a:lnTo>
                  <a:lnTo>
                    <a:pt x="15" y="26"/>
                  </a:lnTo>
                  <a:lnTo>
                    <a:pt x="10" y="32"/>
                  </a:lnTo>
                  <a:lnTo>
                    <a:pt x="6" y="37"/>
                  </a:lnTo>
                  <a:lnTo>
                    <a:pt x="3" y="42"/>
                  </a:lnTo>
                  <a:lnTo>
                    <a:pt x="0" y="48"/>
                  </a:lnTo>
                  <a:lnTo>
                    <a:pt x="0" y="54"/>
                  </a:lnTo>
                  <a:lnTo>
                    <a:pt x="0" y="57"/>
                  </a:lnTo>
                  <a:lnTo>
                    <a:pt x="0" y="60"/>
                  </a:lnTo>
                  <a:lnTo>
                    <a:pt x="0" y="301"/>
                  </a:lnTo>
                  <a:lnTo>
                    <a:pt x="0" y="304"/>
                  </a:lnTo>
                  <a:lnTo>
                    <a:pt x="0" y="308"/>
                  </a:lnTo>
                  <a:lnTo>
                    <a:pt x="0" y="313"/>
                  </a:lnTo>
                  <a:lnTo>
                    <a:pt x="3" y="319"/>
                  </a:lnTo>
                  <a:lnTo>
                    <a:pt x="6" y="325"/>
                  </a:lnTo>
                  <a:lnTo>
                    <a:pt x="10" y="330"/>
                  </a:lnTo>
                  <a:lnTo>
                    <a:pt x="15" y="335"/>
                  </a:lnTo>
                  <a:lnTo>
                    <a:pt x="21" y="339"/>
                  </a:lnTo>
                  <a:lnTo>
                    <a:pt x="26" y="343"/>
                  </a:lnTo>
                  <a:lnTo>
                    <a:pt x="33" y="347"/>
                  </a:lnTo>
                  <a:lnTo>
                    <a:pt x="40" y="351"/>
                  </a:lnTo>
                  <a:lnTo>
                    <a:pt x="47" y="354"/>
                  </a:lnTo>
                  <a:lnTo>
                    <a:pt x="56" y="357"/>
                  </a:lnTo>
                  <a:lnTo>
                    <a:pt x="64" y="358"/>
                  </a:lnTo>
                  <a:lnTo>
                    <a:pt x="73" y="360"/>
                  </a:lnTo>
                  <a:lnTo>
                    <a:pt x="81" y="361"/>
                  </a:lnTo>
                  <a:lnTo>
                    <a:pt x="86" y="361"/>
                  </a:lnTo>
                  <a:lnTo>
                    <a:pt x="91" y="361"/>
                  </a:lnTo>
                  <a:lnTo>
                    <a:pt x="1334" y="361"/>
                  </a:lnTo>
                  <a:lnTo>
                    <a:pt x="1339" y="361"/>
                  </a:lnTo>
                  <a:lnTo>
                    <a:pt x="1344" y="361"/>
                  </a:lnTo>
                  <a:lnTo>
                    <a:pt x="1352" y="360"/>
                  </a:lnTo>
                  <a:lnTo>
                    <a:pt x="1362" y="358"/>
                  </a:lnTo>
                  <a:lnTo>
                    <a:pt x="1371" y="357"/>
                  </a:lnTo>
                  <a:lnTo>
                    <a:pt x="1378" y="354"/>
                  </a:lnTo>
                  <a:lnTo>
                    <a:pt x="1385" y="351"/>
                  </a:lnTo>
                  <a:lnTo>
                    <a:pt x="1392" y="347"/>
                  </a:lnTo>
                  <a:lnTo>
                    <a:pt x="1398" y="343"/>
                  </a:lnTo>
                  <a:lnTo>
                    <a:pt x="1404" y="339"/>
                  </a:lnTo>
                  <a:lnTo>
                    <a:pt x="1410" y="335"/>
                  </a:lnTo>
                  <a:lnTo>
                    <a:pt x="1415" y="330"/>
                  </a:lnTo>
                  <a:lnTo>
                    <a:pt x="1419" y="325"/>
                  </a:lnTo>
                  <a:lnTo>
                    <a:pt x="1421" y="319"/>
                  </a:lnTo>
                  <a:lnTo>
                    <a:pt x="1424" y="313"/>
                  </a:lnTo>
                  <a:lnTo>
                    <a:pt x="1425" y="308"/>
                  </a:lnTo>
                  <a:lnTo>
                    <a:pt x="1425" y="304"/>
                  </a:lnTo>
                  <a:lnTo>
                    <a:pt x="1426" y="301"/>
                  </a:lnTo>
                  <a:lnTo>
                    <a:pt x="1426" y="60"/>
                  </a:lnTo>
                  <a:lnTo>
                    <a:pt x="1425" y="57"/>
                  </a:lnTo>
                  <a:lnTo>
                    <a:pt x="1425" y="54"/>
                  </a:lnTo>
                  <a:lnTo>
                    <a:pt x="1424" y="48"/>
                  </a:lnTo>
                  <a:lnTo>
                    <a:pt x="1421" y="42"/>
                  </a:lnTo>
                  <a:lnTo>
                    <a:pt x="1419" y="37"/>
                  </a:lnTo>
                  <a:lnTo>
                    <a:pt x="1415" y="32"/>
                  </a:lnTo>
                  <a:lnTo>
                    <a:pt x="1410" y="26"/>
                  </a:lnTo>
                  <a:lnTo>
                    <a:pt x="1404" y="22"/>
                  </a:lnTo>
                  <a:lnTo>
                    <a:pt x="1398" y="18"/>
                  </a:lnTo>
                  <a:lnTo>
                    <a:pt x="1392" y="14"/>
                  </a:lnTo>
                  <a:lnTo>
                    <a:pt x="1385" y="10"/>
                  </a:lnTo>
                  <a:lnTo>
                    <a:pt x="1378" y="7"/>
                  </a:lnTo>
                  <a:lnTo>
                    <a:pt x="1371" y="5"/>
                  </a:lnTo>
                  <a:lnTo>
                    <a:pt x="1362" y="3"/>
                  </a:lnTo>
                  <a:lnTo>
                    <a:pt x="1352" y="1"/>
                  </a:lnTo>
                  <a:lnTo>
                    <a:pt x="1344" y="0"/>
                  </a:lnTo>
                  <a:lnTo>
                    <a:pt x="1339" y="0"/>
                  </a:lnTo>
                  <a:lnTo>
                    <a:pt x="1334" y="0"/>
                  </a:lnTo>
                  <a:lnTo>
                    <a:pt x="91" y="0"/>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4805" name="Rectangle 460"/>
            <p:cNvSpPr>
              <a:spLocks noChangeArrowheads="1"/>
            </p:cNvSpPr>
            <p:nvPr/>
          </p:nvSpPr>
          <p:spPr bwMode="auto">
            <a:xfrm>
              <a:off x="3826" y="760"/>
              <a:ext cx="29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CONFIGURA</a:t>
              </a:r>
              <a:endParaRPr lang="pt-PT" altLang="pt-PT"/>
            </a:p>
          </p:txBody>
        </p:sp>
        <p:sp>
          <p:nvSpPr>
            <p:cNvPr id="24806" name="Rectangle 461"/>
            <p:cNvSpPr>
              <a:spLocks noChangeArrowheads="1"/>
            </p:cNvSpPr>
            <p:nvPr/>
          </p:nvSpPr>
          <p:spPr bwMode="auto">
            <a:xfrm>
              <a:off x="4283" y="760"/>
              <a:ext cx="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Ç</a:t>
              </a:r>
              <a:endParaRPr lang="pt-PT" altLang="pt-PT"/>
            </a:p>
          </p:txBody>
        </p:sp>
        <p:sp>
          <p:nvSpPr>
            <p:cNvPr id="24807" name="Rectangle 462"/>
            <p:cNvSpPr>
              <a:spLocks noChangeArrowheads="1"/>
            </p:cNvSpPr>
            <p:nvPr/>
          </p:nvSpPr>
          <p:spPr bwMode="auto">
            <a:xfrm>
              <a:off x="4338" y="760"/>
              <a:ext cx="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ÃO </a:t>
              </a:r>
              <a:endParaRPr lang="pt-PT" altLang="pt-PT"/>
            </a:p>
          </p:txBody>
        </p:sp>
        <p:sp>
          <p:nvSpPr>
            <p:cNvPr id="24808" name="Rectangle 463"/>
            <p:cNvSpPr>
              <a:spLocks noChangeArrowheads="1"/>
            </p:cNvSpPr>
            <p:nvPr/>
          </p:nvSpPr>
          <p:spPr bwMode="auto">
            <a:xfrm>
              <a:off x="3643" y="826"/>
              <a:ext cx="64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DESCONCENTRADA PARA </a:t>
              </a:r>
              <a:endParaRPr lang="pt-PT" altLang="pt-PT"/>
            </a:p>
          </p:txBody>
        </p:sp>
        <p:sp>
          <p:nvSpPr>
            <p:cNvPr id="24809" name="Rectangle 464"/>
            <p:cNvSpPr>
              <a:spLocks noChangeArrowheads="1"/>
            </p:cNvSpPr>
            <p:nvPr/>
          </p:nvSpPr>
          <p:spPr bwMode="auto">
            <a:xfrm>
              <a:off x="3762" y="894"/>
              <a:ext cx="48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CERTAS MISSÕES E </a:t>
              </a:r>
              <a:endParaRPr lang="pt-PT" altLang="pt-PT"/>
            </a:p>
          </p:txBody>
        </p:sp>
        <p:sp>
          <p:nvSpPr>
            <p:cNvPr id="24810" name="Rectangle 465"/>
            <p:cNvSpPr>
              <a:spLocks noChangeArrowheads="1"/>
            </p:cNvSpPr>
            <p:nvPr/>
          </p:nvSpPr>
          <p:spPr bwMode="auto">
            <a:xfrm>
              <a:off x="3699" y="960"/>
              <a:ext cx="57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CONCENTRADAS PARA </a:t>
              </a:r>
              <a:endParaRPr lang="pt-PT" altLang="pt-PT"/>
            </a:p>
          </p:txBody>
        </p:sp>
        <p:sp>
          <p:nvSpPr>
            <p:cNvPr id="24811" name="Rectangle 466"/>
            <p:cNvSpPr>
              <a:spLocks noChangeArrowheads="1"/>
            </p:cNvSpPr>
            <p:nvPr/>
          </p:nvSpPr>
          <p:spPr bwMode="auto">
            <a:xfrm>
              <a:off x="3983" y="1027"/>
              <a:ext cx="20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OUTRAS</a:t>
              </a:r>
              <a:endParaRPr lang="pt-PT" altLang="pt-PT"/>
            </a:p>
          </p:txBody>
        </p:sp>
        <p:sp>
          <p:nvSpPr>
            <p:cNvPr id="24812" name="Rectangle 467"/>
            <p:cNvSpPr>
              <a:spLocks noChangeArrowheads="1"/>
            </p:cNvSpPr>
            <p:nvPr/>
          </p:nvSpPr>
          <p:spPr bwMode="auto">
            <a:xfrm>
              <a:off x="1008" y="736"/>
              <a:ext cx="1527"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13" name="Rectangle 468"/>
            <p:cNvSpPr>
              <a:spLocks noChangeArrowheads="1"/>
            </p:cNvSpPr>
            <p:nvPr/>
          </p:nvSpPr>
          <p:spPr bwMode="auto">
            <a:xfrm>
              <a:off x="1008" y="1319"/>
              <a:ext cx="671" cy="30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14" name="Rectangle 469"/>
            <p:cNvSpPr>
              <a:spLocks noChangeArrowheads="1"/>
            </p:cNvSpPr>
            <p:nvPr/>
          </p:nvSpPr>
          <p:spPr bwMode="auto">
            <a:xfrm>
              <a:off x="1914" y="1319"/>
              <a:ext cx="1724" cy="30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15" name="Rectangle 470"/>
            <p:cNvSpPr>
              <a:spLocks noChangeArrowheads="1"/>
            </p:cNvSpPr>
            <p:nvPr/>
          </p:nvSpPr>
          <p:spPr bwMode="auto">
            <a:xfrm>
              <a:off x="3762" y="1319"/>
              <a:ext cx="497" cy="30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16" name="Rectangle 471"/>
            <p:cNvSpPr>
              <a:spLocks noChangeArrowheads="1"/>
            </p:cNvSpPr>
            <p:nvPr/>
          </p:nvSpPr>
          <p:spPr bwMode="auto">
            <a:xfrm>
              <a:off x="4382" y="1319"/>
              <a:ext cx="497" cy="30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17" name="Rectangle 472"/>
            <p:cNvSpPr>
              <a:spLocks noChangeArrowheads="1"/>
            </p:cNvSpPr>
            <p:nvPr/>
          </p:nvSpPr>
          <p:spPr bwMode="auto">
            <a:xfrm>
              <a:off x="1008" y="1843"/>
              <a:ext cx="671" cy="30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18" name="Rectangle 473"/>
            <p:cNvSpPr>
              <a:spLocks noChangeArrowheads="1"/>
            </p:cNvSpPr>
            <p:nvPr/>
          </p:nvSpPr>
          <p:spPr bwMode="auto">
            <a:xfrm>
              <a:off x="1914" y="1843"/>
              <a:ext cx="1724" cy="30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19" name="Rectangle 474"/>
            <p:cNvSpPr>
              <a:spLocks noChangeArrowheads="1"/>
            </p:cNvSpPr>
            <p:nvPr/>
          </p:nvSpPr>
          <p:spPr bwMode="auto">
            <a:xfrm>
              <a:off x="1008" y="2427"/>
              <a:ext cx="671"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20" name="Rectangle 475"/>
            <p:cNvSpPr>
              <a:spLocks noChangeArrowheads="1"/>
            </p:cNvSpPr>
            <p:nvPr/>
          </p:nvSpPr>
          <p:spPr bwMode="auto">
            <a:xfrm>
              <a:off x="1914"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21" name="Rectangle 476"/>
            <p:cNvSpPr>
              <a:spLocks noChangeArrowheads="1"/>
            </p:cNvSpPr>
            <p:nvPr/>
          </p:nvSpPr>
          <p:spPr bwMode="auto">
            <a:xfrm>
              <a:off x="2534"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22" name="Rectangle 477"/>
            <p:cNvSpPr>
              <a:spLocks noChangeArrowheads="1"/>
            </p:cNvSpPr>
            <p:nvPr/>
          </p:nvSpPr>
          <p:spPr bwMode="auto">
            <a:xfrm>
              <a:off x="3141"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23" name="Rectangle 478"/>
            <p:cNvSpPr>
              <a:spLocks noChangeArrowheads="1"/>
            </p:cNvSpPr>
            <p:nvPr/>
          </p:nvSpPr>
          <p:spPr bwMode="auto">
            <a:xfrm>
              <a:off x="3762"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24" name="Rectangle 479"/>
            <p:cNvSpPr>
              <a:spLocks noChangeArrowheads="1"/>
            </p:cNvSpPr>
            <p:nvPr/>
          </p:nvSpPr>
          <p:spPr bwMode="auto">
            <a:xfrm>
              <a:off x="4382"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25" name="Rectangle 480"/>
            <p:cNvSpPr>
              <a:spLocks noChangeArrowheads="1"/>
            </p:cNvSpPr>
            <p:nvPr/>
          </p:nvSpPr>
          <p:spPr bwMode="auto">
            <a:xfrm>
              <a:off x="1914"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26" name="Rectangle 481"/>
            <p:cNvSpPr>
              <a:spLocks noChangeArrowheads="1"/>
            </p:cNvSpPr>
            <p:nvPr/>
          </p:nvSpPr>
          <p:spPr bwMode="auto">
            <a:xfrm>
              <a:off x="2534"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27" name="Rectangle 482"/>
            <p:cNvSpPr>
              <a:spLocks noChangeArrowheads="1"/>
            </p:cNvSpPr>
            <p:nvPr/>
          </p:nvSpPr>
          <p:spPr bwMode="auto">
            <a:xfrm>
              <a:off x="3141"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28" name="Rectangle 483"/>
            <p:cNvSpPr>
              <a:spLocks noChangeArrowheads="1"/>
            </p:cNvSpPr>
            <p:nvPr/>
          </p:nvSpPr>
          <p:spPr bwMode="auto">
            <a:xfrm>
              <a:off x="3762"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29" name="Rectangle 484"/>
            <p:cNvSpPr>
              <a:spLocks noChangeArrowheads="1"/>
            </p:cNvSpPr>
            <p:nvPr/>
          </p:nvSpPr>
          <p:spPr bwMode="auto">
            <a:xfrm>
              <a:off x="4382"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30" name="Rectangle 485"/>
            <p:cNvSpPr>
              <a:spLocks noChangeArrowheads="1"/>
            </p:cNvSpPr>
            <p:nvPr/>
          </p:nvSpPr>
          <p:spPr bwMode="auto">
            <a:xfrm>
              <a:off x="1914"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31" name="Rectangle 486"/>
            <p:cNvSpPr>
              <a:spLocks noChangeArrowheads="1"/>
            </p:cNvSpPr>
            <p:nvPr/>
          </p:nvSpPr>
          <p:spPr bwMode="auto">
            <a:xfrm>
              <a:off x="2534"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32" name="Rectangle 487"/>
            <p:cNvSpPr>
              <a:spLocks noChangeArrowheads="1"/>
            </p:cNvSpPr>
            <p:nvPr/>
          </p:nvSpPr>
          <p:spPr bwMode="auto">
            <a:xfrm>
              <a:off x="3141"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33" name="Rectangle 488"/>
            <p:cNvSpPr>
              <a:spLocks noChangeArrowheads="1"/>
            </p:cNvSpPr>
            <p:nvPr/>
          </p:nvSpPr>
          <p:spPr bwMode="auto">
            <a:xfrm>
              <a:off x="3762"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34" name="Rectangle 489"/>
            <p:cNvSpPr>
              <a:spLocks noChangeArrowheads="1"/>
            </p:cNvSpPr>
            <p:nvPr/>
          </p:nvSpPr>
          <p:spPr bwMode="auto">
            <a:xfrm>
              <a:off x="4382"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35" name="Rectangle 490"/>
            <p:cNvSpPr>
              <a:spLocks noChangeArrowheads="1"/>
            </p:cNvSpPr>
            <p:nvPr/>
          </p:nvSpPr>
          <p:spPr bwMode="auto">
            <a:xfrm>
              <a:off x="1008" y="3348"/>
              <a:ext cx="790"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36" name="Rectangle 491"/>
            <p:cNvSpPr>
              <a:spLocks noChangeArrowheads="1"/>
            </p:cNvSpPr>
            <p:nvPr/>
          </p:nvSpPr>
          <p:spPr bwMode="auto">
            <a:xfrm>
              <a:off x="1914"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37" name="Rectangle 492"/>
            <p:cNvSpPr>
              <a:spLocks noChangeArrowheads="1"/>
            </p:cNvSpPr>
            <p:nvPr/>
          </p:nvSpPr>
          <p:spPr bwMode="auto">
            <a:xfrm>
              <a:off x="2534"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38" name="Rectangle 493"/>
            <p:cNvSpPr>
              <a:spLocks noChangeArrowheads="1"/>
            </p:cNvSpPr>
            <p:nvPr/>
          </p:nvSpPr>
          <p:spPr bwMode="auto">
            <a:xfrm>
              <a:off x="3141"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39" name="Rectangle 494"/>
            <p:cNvSpPr>
              <a:spLocks noChangeArrowheads="1"/>
            </p:cNvSpPr>
            <p:nvPr/>
          </p:nvSpPr>
          <p:spPr bwMode="auto">
            <a:xfrm>
              <a:off x="3762"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40" name="Rectangle 495"/>
            <p:cNvSpPr>
              <a:spLocks noChangeArrowheads="1"/>
            </p:cNvSpPr>
            <p:nvPr/>
          </p:nvSpPr>
          <p:spPr bwMode="auto">
            <a:xfrm>
              <a:off x="4382"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41" name="Rectangle 496"/>
            <p:cNvSpPr>
              <a:spLocks noChangeArrowheads="1"/>
            </p:cNvSpPr>
            <p:nvPr/>
          </p:nvSpPr>
          <p:spPr bwMode="auto">
            <a:xfrm>
              <a:off x="1914"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42" name="Rectangle 497"/>
            <p:cNvSpPr>
              <a:spLocks noChangeArrowheads="1"/>
            </p:cNvSpPr>
            <p:nvPr/>
          </p:nvSpPr>
          <p:spPr bwMode="auto">
            <a:xfrm>
              <a:off x="2534"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43" name="Rectangle 498"/>
            <p:cNvSpPr>
              <a:spLocks noChangeArrowheads="1"/>
            </p:cNvSpPr>
            <p:nvPr/>
          </p:nvSpPr>
          <p:spPr bwMode="auto">
            <a:xfrm>
              <a:off x="3141"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44" name="Rectangle 499"/>
            <p:cNvSpPr>
              <a:spLocks noChangeArrowheads="1"/>
            </p:cNvSpPr>
            <p:nvPr/>
          </p:nvSpPr>
          <p:spPr bwMode="auto">
            <a:xfrm>
              <a:off x="3762"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45" name="Rectangle 500"/>
            <p:cNvSpPr>
              <a:spLocks noChangeArrowheads="1"/>
            </p:cNvSpPr>
            <p:nvPr/>
          </p:nvSpPr>
          <p:spPr bwMode="auto">
            <a:xfrm>
              <a:off x="4382"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846" name="Rectangle 501"/>
            <p:cNvSpPr>
              <a:spLocks noChangeArrowheads="1"/>
            </p:cNvSpPr>
            <p:nvPr/>
          </p:nvSpPr>
          <p:spPr bwMode="auto">
            <a:xfrm>
              <a:off x="1719" y="3577"/>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II</a:t>
              </a:r>
              <a:endParaRPr lang="pt-PT" altLang="pt-PT"/>
            </a:p>
          </p:txBody>
        </p:sp>
        <p:sp>
          <p:nvSpPr>
            <p:cNvPr id="24847" name="Rectangle 502"/>
            <p:cNvSpPr>
              <a:spLocks noChangeArrowheads="1"/>
            </p:cNvSpPr>
            <p:nvPr/>
          </p:nvSpPr>
          <p:spPr bwMode="auto">
            <a:xfrm>
              <a:off x="1025" y="2435"/>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B</a:t>
              </a:r>
              <a:endParaRPr lang="pt-PT" altLang="pt-PT"/>
            </a:p>
          </p:txBody>
        </p:sp>
        <p:sp>
          <p:nvSpPr>
            <p:cNvPr id="24848" name="Rectangle 503"/>
            <p:cNvSpPr>
              <a:spLocks noChangeArrowheads="1"/>
            </p:cNvSpPr>
            <p:nvPr/>
          </p:nvSpPr>
          <p:spPr bwMode="auto">
            <a:xfrm>
              <a:off x="1025" y="2506"/>
              <a:ext cx="17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4849" name="Rectangle 504"/>
            <p:cNvSpPr>
              <a:spLocks noChangeArrowheads="1"/>
            </p:cNvSpPr>
            <p:nvPr/>
          </p:nvSpPr>
          <p:spPr bwMode="auto">
            <a:xfrm>
              <a:off x="1025" y="2576"/>
              <a:ext cx="11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 Fun</a:t>
              </a:r>
              <a:endParaRPr lang="pt-PT" altLang="pt-PT"/>
            </a:p>
          </p:txBody>
        </p:sp>
        <p:sp>
          <p:nvSpPr>
            <p:cNvPr id="24850" name="Rectangle 505"/>
            <p:cNvSpPr>
              <a:spLocks noChangeArrowheads="1"/>
            </p:cNvSpPr>
            <p:nvPr/>
          </p:nvSpPr>
          <p:spPr bwMode="auto">
            <a:xfrm>
              <a:off x="1212" y="2576"/>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4851" name="Rectangle 506"/>
            <p:cNvSpPr>
              <a:spLocks noChangeArrowheads="1"/>
            </p:cNvSpPr>
            <p:nvPr/>
          </p:nvSpPr>
          <p:spPr bwMode="auto">
            <a:xfrm>
              <a:off x="1249" y="2576"/>
              <a:ext cx="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 </a:t>
              </a:r>
              <a:endParaRPr lang="pt-PT" altLang="pt-PT"/>
            </a:p>
          </p:txBody>
        </p:sp>
        <p:sp>
          <p:nvSpPr>
            <p:cNvPr id="24852" name="Rectangle 507"/>
            <p:cNvSpPr>
              <a:spLocks noChangeArrowheads="1"/>
            </p:cNvSpPr>
            <p:nvPr/>
          </p:nvSpPr>
          <p:spPr bwMode="auto">
            <a:xfrm>
              <a:off x="1025" y="2647"/>
              <a:ext cx="2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Operacionais)</a:t>
              </a:r>
              <a:endParaRPr lang="pt-PT" altLang="pt-PT"/>
            </a:p>
          </p:txBody>
        </p:sp>
        <p:sp>
          <p:nvSpPr>
            <p:cNvPr id="24853" name="Rectangle 508"/>
            <p:cNvSpPr>
              <a:spLocks noChangeArrowheads="1"/>
            </p:cNvSpPr>
            <p:nvPr/>
          </p:nvSpPr>
          <p:spPr bwMode="auto">
            <a:xfrm>
              <a:off x="2004" y="2586"/>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a:t>
              </a:r>
              <a:endParaRPr lang="pt-PT" altLang="pt-PT"/>
            </a:p>
          </p:txBody>
        </p:sp>
        <p:sp>
          <p:nvSpPr>
            <p:cNvPr id="24854" name="Rectangle 509"/>
            <p:cNvSpPr>
              <a:spLocks noChangeArrowheads="1"/>
            </p:cNvSpPr>
            <p:nvPr/>
          </p:nvSpPr>
          <p:spPr bwMode="auto">
            <a:xfrm>
              <a:off x="2055" y="2657"/>
              <a:ext cx="1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a:t>
              </a:r>
              <a:endParaRPr lang="pt-PT" altLang="pt-PT"/>
            </a:p>
          </p:txBody>
        </p:sp>
        <p:sp>
          <p:nvSpPr>
            <p:cNvPr id="24855" name="Rectangle 510"/>
            <p:cNvSpPr>
              <a:spLocks noChangeArrowheads="1"/>
            </p:cNvSpPr>
            <p:nvPr/>
          </p:nvSpPr>
          <p:spPr bwMode="auto">
            <a:xfrm>
              <a:off x="2052" y="2727"/>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4856" name="Rectangle 511"/>
            <p:cNvSpPr>
              <a:spLocks noChangeArrowheads="1"/>
            </p:cNvSpPr>
            <p:nvPr/>
          </p:nvSpPr>
          <p:spPr bwMode="auto">
            <a:xfrm>
              <a:off x="2142" y="2798"/>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a:t>
              </a:r>
              <a:endParaRPr lang="pt-PT" altLang="pt-PT"/>
            </a:p>
          </p:txBody>
        </p:sp>
        <p:sp>
          <p:nvSpPr>
            <p:cNvPr id="24857" name="Rectangle 512"/>
            <p:cNvSpPr>
              <a:spLocks noChangeArrowheads="1"/>
            </p:cNvSpPr>
            <p:nvPr/>
          </p:nvSpPr>
          <p:spPr bwMode="auto">
            <a:xfrm>
              <a:off x="2624" y="2586"/>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a:t>
              </a:r>
              <a:endParaRPr lang="pt-PT" altLang="pt-PT"/>
            </a:p>
          </p:txBody>
        </p:sp>
        <p:sp>
          <p:nvSpPr>
            <p:cNvPr id="24858" name="Rectangle 513"/>
            <p:cNvSpPr>
              <a:spLocks noChangeArrowheads="1"/>
            </p:cNvSpPr>
            <p:nvPr/>
          </p:nvSpPr>
          <p:spPr bwMode="auto">
            <a:xfrm>
              <a:off x="2675" y="2657"/>
              <a:ext cx="1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a:t>
              </a:r>
              <a:endParaRPr lang="pt-PT" altLang="pt-PT"/>
            </a:p>
          </p:txBody>
        </p:sp>
        <p:sp>
          <p:nvSpPr>
            <p:cNvPr id="24859" name="Rectangle 514"/>
            <p:cNvSpPr>
              <a:spLocks noChangeArrowheads="1"/>
            </p:cNvSpPr>
            <p:nvPr/>
          </p:nvSpPr>
          <p:spPr bwMode="auto">
            <a:xfrm>
              <a:off x="2672" y="2727"/>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4860" name="Rectangle 515"/>
            <p:cNvSpPr>
              <a:spLocks noChangeArrowheads="1"/>
            </p:cNvSpPr>
            <p:nvPr/>
          </p:nvSpPr>
          <p:spPr bwMode="auto">
            <a:xfrm>
              <a:off x="2763" y="2798"/>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B</a:t>
              </a:r>
              <a:endParaRPr lang="pt-PT" altLang="pt-PT"/>
            </a:p>
          </p:txBody>
        </p:sp>
        <p:sp>
          <p:nvSpPr>
            <p:cNvPr id="24861" name="Rectangle 516"/>
            <p:cNvSpPr>
              <a:spLocks noChangeArrowheads="1"/>
            </p:cNvSpPr>
            <p:nvPr/>
          </p:nvSpPr>
          <p:spPr bwMode="auto">
            <a:xfrm>
              <a:off x="3232" y="2516"/>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a:t>
              </a:r>
              <a:endParaRPr lang="pt-PT" altLang="pt-PT"/>
            </a:p>
          </p:txBody>
        </p:sp>
        <p:sp>
          <p:nvSpPr>
            <p:cNvPr id="24862" name="Rectangle 517"/>
            <p:cNvSpPr>
              <a:spLocks noChangeArrowheads="1"/>
            </p:cNvSpPr>
            <p:nvPr/>
          </p:nvSpPr>
          <p:spPr bwMode="auto">
            <a:xfrm>
              <a:off x="3351" y="2586"/>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 </a:t>
              </a:r>
              <a:endParaRPr lang="pt-PT" altLang="pt-PT"/>
            </a:p>
          </p:txBody>
        </p:sp>
        <p:sp>
          <p:nvSpPr>
            <p:cNvPr id="24863" name="Rectangle 518"/>
            <p:cNvSpPr>
              <a:spLocks noChangeArrowheads="1"/>
            </p:cNvSpPr>
            <p:nvPr/>
          </p:nvSpPr>
          <p:spPr bwMode="auto">
            <a:xfrm>
              <a:off x="3170" y="2657"/>
              <a:ext cx="19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coordena</a:t>
              </a:r>
              <a:endParaRPr lang="pt-PT" altLang="pt-PT"/>
            </a:p>
          </p:txBody>
        </p:sp>
        <p:sp>
          <p:nvSpPr>
            <p:cNvPr id="24864" name="Rectangle 519"/>
            <p:cNvSpPr>
              <a:spLocks noChangeArrowheads="1"/>
            </p:cNvSpPr>
            <p:nvPr/>
          </p:nvSpPr>
          <p:spPr bwMode="auto">
            <a:xfrm>
              <a:off x="3484" y="2657"/>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4865" name="Rectangle 520"/>
            <p:cNvSpPr>
              <a:spLocks noChangeArrowheads="1"/>
            </p:cNvSpPr>
            <p:nvPr/>
          </p:nvSpPr>
          <p:spPr bwMode="auto">
            <a:xfrm>
              <a:off x="3522" y="2657"/>
              <a:ext cx="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a:t>
              </a:r>
              <a:endParaRPr lang="pt-PT" altLang="pt-PT"/>
            </a:p>
          </p:txBody>
        </p:sp>
        <p:sp>
          <p:nvSpPr>
            <p:cNvPr id="24866" name="Rectangle 521"/>
            <p:cNvSpPr>
              <a:spLocks noChangeArrowheads="1"/>
            </p:cNvSpPr>
            <p:nvPr/>
          </p:nvSpPr>
          <p:spPr bwMode="auto">
            <a:xfrm>
              <a:off x="3282" y="2727"/>
              <a:ext cx="1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a:t>
              </a:r>
              <a:endParaRPr lang="pt-PT" altLang="pt-PT"/>
            </a:p>
          </p:txBody>
        </p:sp>
        <p:sp>
          <p:nvSpPr>
            <p:cNvPr id="24867" name="Rectangle 522"/>
            <p:cNvSpPr>
              <a:spLocks noChangeArrowheads="1"/>
            </p:cNvSpPr>
            <p:nvPr/>
          </p:nvSpPr>
          <p:spPr bwMode="auto">
            <a:xfrm>
              <a:off x="3281" y="2798"/>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4868" name="Rectangle 523"/>
            <p:cNvSpPr>
              <a:spLocks noChangeArrowheads="1"/>
            </p:cNvSpPr>
            <p:nvPr/>
          </p:nvSpPr>
          <p:spPr bwMode="auto">
            <a:xfrm>
              <a:off x="3369" y="2868"/>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4869" name="Rectangle 524"/>
            <p:cNvSpPr>
              <a:spLocks noChangeArrowheads="1"/>
            </p:cNvSpPr>
            <p:nvPr/>
          </p:nvSpPr>
          <p:spPr bwMode="auto">
            <a:xfrm>
              <a:off x="3853" y="2481"/>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a:t>
              </a:r>
              <a:endParaRPr lang="pt-PT" altLang="pt-PT"/>
            </a:p>
          </p:txBody>
        </p:sp>
        <p:sp>
          <p:nvSpPr>
            <p:cNvPr id="24870" name="Rectangle 525"/>
            <p:cNvSpPr>
              <a:spLocks noChangeArrowheads="1"/>
            </p:cNvSpPr>
            <p:nvPr/>
          </p:nvSpPr>
          <p:spPr bwMode="auto">
            <a:xfrm>
              <a:off x="3903" y="2551"/>
              <a:ext cx="14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 </a:t>
              </a:r>
              <a:endParaRPr lang="pt-PT" altLang="pt-PT"/>
            </a:p>
          </p:txBody>
        </p:sp>
        <p:sp>
          <p:nvSpPr>
            <p:cNvPr id="24871" name="Rectangle 526"/>
            <p:cNvSpPr>
              <a:spLocks noChangeArrowheads="1"/>
            </p:cNvSpPr>
            <p:nvPr/>
          </p:nvSpPr>
          <p:spPr bwMode="auto">
            <a:xfrm>
              <a:off x="3894" y="2622"/>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a:t>
              </a:r>
              <a:endParaRPr lang="pt-PT" altLang="pt-PT"/>
            </a:p>
          </p:txBody>
        </p:sp>
        <p:sp>
          <p:nvSpPr>
            <p:cNvPr id="24872" name="Rectangle 527"/>
            <p:cNvSpPr>
              <a:spLocks noChangeArrowheads="1"/>
            </p:cNvSpPr>
            <p:nvPr/>
          </p:nvSpPr>
          <p:spPr bwMode="auto">
            <a:xfrm>
              <a:off x="4006" y="2622"/>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4873" name="Rectangle 528"/>
            <p:cNvSpPr>
              <a:spLocks noChangeArrowheads="1"/>
            </p:cNvSpPr>
            <p:nvPr/>
          </p:nvSpPr>
          <p:spPr bwMode="auto">
            <a:xfrm>
              <a:off x="4043" y="2622"/>
              <a:ext cx="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a:t>
              </a:r>
              <a:endParaRPr lang="pt-PT" altLang="pt-PT"/>
            </a:p>
          </p:txBody>
        </p:sp>
        <p:sp>
          <p:nvSpPr>
            <p:cNvPr id="24874" name="Rectangle 529"/>
            <p:cNvSpPr>
              <a:spLocks noChangeArrowheads="1"/>
            </p:cNvSpPr>
            <p:nvPr/>
          </p:nvSpPr>
          <p:spPr bwMode="auto">
            <a:xfrm>
              <a:off x="3808" y="2692"/>
              <a:ext cx="26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operacional </a:t>
              </a:r>
              <a:endParaRPr lang="pt-PT" altLang="pt-PT"/>
            </a:p>
          </p:txBody>
        </p:sp>
        <p:sp>
          <p:nvSpPr>
            <p:cNvPr id="24875" name="Rectangle 530"/>
            <p:cNvSpPr>
              <a:spLocks noChangeArrowheads="1"/>
            </p:cNvSpPr>
            <p:nvPr/>
          </p:nvSpPr>
          <p:spPr bwMode="auto">
            <a:xfrm>
              <a:off x="3990" y="2762"/>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A</a:t>
              </a:r>
              <a:endParaRPr lang="pt-PT" altLang="pt-PT"/>
            </a:p>
          </p:txBody>
        </p:sp>
        <p:sp>
          <p:nvSpPr>
            <p:cNvPr id="24876" name="Rectangle 531"/>
            <p:cNvSpPr>
              <a:spLocks noChangeArrowheads="1"/>
            </p:cNvSpPr>
            <p:nvPr/>
          </p:nvSpPr>
          <p:spPr bwMode="auto">
            <a:xfrm>
              <a:off x="3846" y="2833"/>
              <a:ext cx="20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da Missão</a:t>
              </a:r>
              <a:endParaRPr lang="pt-PT" altLang="pt-PT"/>
            </a:p>
          </p:txBody>
        </p:sp>
        <p:sp>
          <p:nvSpPr>
            <p:cNvPr id="24877" name="Rectangle 532"/>
            <p:cNvSpPr>
              <a:spLocks noChangeArrowheads="1"/>
            </p:cNvSpPr>
            <p:nvPr/>
          </p:nvSpPr>
          <p:spPr bwMode="auto">
            <a:xfrm>
              <a:off x="3988" y="2903"/>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D</a:t>
              </a:r>
              <a:endParaRPr lang="pt-PT" altLang="pt-PT"/>
            </a:p>
          </p:txBody>
        </p:sp>
        <p:sp>
          <p:nvSpPr>
            <p:cNvPr id="24878" name="Rectangle 533"/>
            <p:cNvSpPr>
              <a:spLocks noChangeArrowheads="1"/>
            </p:cNvSpPr>
            <p:nvPr/>
          </p:nvSpPr>
          <p:spPr bwMode="auto">
            <a:xfrm>
              <a:off x="4472" y="2481"/>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a:t>
              </a:r>
              <a:endParaRPr lang="pt-PT" altLang="pt-PT"/>
            </a:p>
          </p:txBody>
        </p:sp>
        <p:sp>
          <p:nvSpPr>
            <p:cNvPr id="24879" name="Rectangle 534"/>
            <p:cNvSpPr>
              <a:spLocks noChangeArrowheads="1"/>
            </p:cNvSpPr>
            <p:nvPr/>
          </p:nvSpPr>
          <p:spPr bwMode="auto">
            <a:xfrm>
              <a:off x="4523" y="2551"/>
              <a:ext cx="14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 </a:t>
              </a:r>
              <a:endParaRPr lang="pt-PT" altLang="pt-PT"/>
            </a:p>
          </p:txBody>
        </p:sp>
        <p:sp>
          <p:nvSpPr>
            <p:cNvPr id="24880" name="Rectangle 535"/>
            <p:cNvSpPr>
              <a:spLocks noChangeArrowheads="1"/>
            </p:cNvSpPr>
            <p:nvPr/>
          </p:nvSpPr>
          <p:spPr bwMode="auto">
            <a:xfrm>
              <a:off x="4515" y="2622"/>
              <a:ext cx="7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a:t>
              </a:r>
              <a:endParaRPr lang="pt-PT" altLang="pt-PT"/>
            </a:p>
          </p:txBody>
        </p:sp>
        <p:sp>
          <p:nvSpPr>
            <p:cNvPr id="24881" name="Rectangle 536"/>
            <p:cNvSpPr>
              <a:spLocks noChangeArrowheads="1"/>
            </p:cNvSpPr>
            <p:nvPr/>
          </p:nvSpPr>
          <p:spPr bwMode="auto">
            <a:xfrm>
              <a:off x="4626" y="2622"/>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4882" name="Rectangle 537"/>
            <p:cNvSpPr>
              <a:spLocks noChangeArrowheads="1"/>
            </p:cNvSpPr>
            <p:nvPr/>
          </p:nvSpPr>
          <p:spPr bwMode="auto">
            <a:xfrm>
              <a:off x="4664" y="2622"/>
              <a:ext cx="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a:t>
              </a:r>
              <a:endParaRPr lang="pt-PT" altLang="pt-PT"/>
            </a:p>
          </p:txBody>
        </p:sp>
        <p:sp>
          <p:nvSpPr>
            <p:cNvPr id="24883" name="Rectangle 538"/>
            <p:cNvSpPr>
              <a:spLocks noChangeArrowheads="1"/>
            </p:cNvSpPr>
            <p:nvPr/>
          </p:nvSpPr>
          <p:spPr bwMode="auto">
            <a:xfrm>
              <a:off x="4428" y="2692"/>
              <a:ext cx="26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operacional </a:t>
              </a:r>
              <a:endParaRPr lang="pt-PT" altLang="pt-PT"/>
            </a:p>
          </p:txBody>
        </p:sp>
        <p:sp>
          <p:nvSpPr>
            <p:cNvPr id="24884" name="Rectangle 539"/>
            <p:cNvSpPr>
              <a:spLocks noChangeArrowheads="1"/>
            </p:cNvSpPr>
            <p:nvPr/>
          </p:nvSpPr>
          <p:spPr bwMode="auto">
            <a:xfrm>
              <a:off x="4610" y="2762"/>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B</a:t>
              </a:r>
              <a:endParaRPr lang="pt-PT" altLang="pt-PT"/>
            </a:p>
          </p:txBody>
        </p:sp>
        <p:sp>
          <p:nvSpPr>
            <p:cNvPr id="24885" name="Rectangle 540"/>
            <p:cNvSpPr>
              <a:spLocks noChangeArrowheads="1"/>
            </p:cNvSpPr>
            <p:nvPr/>
          </p:nvSpPr>
          <p:spPr bwMode="auto">
            <a:xfrm>
              <a:off x="4466" y="2833"/>
              <a:ext cx="20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da Missão</a:t>
              </a:r>
              <a:endParaRPr lang="pt-PT" altLang="pt-PT"/>
            </a:p>
          </p:txBody>
        </p:sp>
        <p:sp>
          <p:nvSpPr>
            <p:cNvPr id="24886" name="Rectangle 541"/>
            <p:cNvSpPr>
              <a:spLocks noChangeArrowheads="1"/>
            </p:cNvSpPr>
            <p:nvPr/>
          </p:nvSpPr>
          <p:spPr bwMode="auto">
            <a:xfrm>
              <a:off x="4608" y="2903"/>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D</a:t>
              </a:r>
              <a:endParaRPr lang="pt-PT" altLang="pt-PT"/>
            </a:p>
          </p:txBody>
        </p:sp>
        <p:sp>
          <p:nvSpPr>
            <p:cNvPr id="24887" name="Rectangle 542"/>
            <p:cNvSpPr>
              <a:spLocks noChangeArrowheads="1"/>
            </p:cNvSpPr>
            <p:nvPr/>
          </p:nvSpPr>
          <p:spPr bwMode="auto">
            <a:xfrm>
              <a:off x="1931" y="1328"/>
              <a:ext cx="37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 respons</a:t>
              </a:r>
              <a:endParaRPr lang="pt-PT" altLang="pt-PT"/>
            </a:p>
          </p:txBody>
        </p:sp>
        <p:sp>
          <p:nvSpPr>
            <p:cNvPr id="24888" name="Rectangle 543"/>
            <p:cNvSpPr>
              <a:spLocks noChangeArrowheads="1"/>
            </p:cNvSpPr>
            <p:nvPr/>
          </p:nvSpPr>
          <p:spPr bwMode="auto">
            <a:xfrm>
              <a:off x="2523" y="1328"/>
              <a:ext cx="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á</a:t>
              </a:r>
              <a:endParaRPr lang="pt-PT" altLang="pt-PT"/>
            </a:p>
          </p:txBody>
        </p:sp>
        <p:sp>
          <p:nvSpPr>
            <p:cNvPr id="24889" name="Rectangle 544"/>
            <p:cNvSpPr>
              <a:spLocks noChangeArrowheads="1"/>
            </p:cNvSpPr>
            <p:nvPr/>
          </p:nvSpPr>
          <p:spPr bwMode="auto">
            <a:xfrm>
              <a:off x="2563" y="1328"/>
              <a:ext cx="2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vel pela fun</a:t>
              </a:r>
              <a:endParaRPr lang="pt-PT" altLang="pt-PT"/>
            </a:p>
          </p:txBody>
        </p:sp>
        <p:sp>
          <p:nvSpPr>
            <p:cNvPr id="24890" name="Rectangle 545"/>
            <p:cNvSpPr>
              <a:spLocks noChangeArrowheads="1"/>
            </p:cNvSpPr>
            <p:nvPr/>
          </p:nvSpPr>
          <p:spPr bwMode="auto">
            <a:xfrm>
              <a:off x="2967" y="1328"/>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4891" name="Rectangle 546"/>
            <p:cNvSpPr>
              <a:spLocks noChangeArrowheads="1"/>
            </p:cNvSpPr>
            <p:nvPr/>
          </p:nvSpPr>
          <p:spPr bwMode="auto">
            <a:xfrm>
              <a:off x="3005" y="1328"/>
              <a:ext cx="37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de suporte de </a:t>
              </a:r>
              <a:endParaRPr lang="pt-PT" altLang="pt-PT"/>
            </a:p>
          </p:txBody>
        </p:sp>
        <p:sp>
          <p:nvSpPr>
            <p:cNvPr id="24892" name="Rectangle 547"/>
            <p:cNvSpPr>
              <a:spLocks noChangeArrowheads="1"/>
            </p:cNvSpPr>
            <p:nvPr/>
          </p:nvSpPr>
          <p:spPr bwMode="auto">
            <a:xfrm>
              <a:off x="2047" y="1398"/>
              <a:ext cx="5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planeamento, gestão estrat</a:t>
              </a:r>
              <a:endParaRPr lang="pt-PT" altLang="pt-PT"/>
            </a:p>
          </p:txBody>
        </p:sp>
        <p:sp>
          <p:nvSpPr>
            <p:cNvPr id="24893" name="Rectangle 548"/>
            <p:cNvSpPr>
              <a:spLocks noChangeArrowheads="1"/>
            </p:cNvSpPr>
            <p:nvPr/>
          </p:nvSpPr>
          <p:spPr bwMode="auto">
            <a:xfrm>
              <a:off x="2986" y="1398"/>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é</a:t>
              </a:r>
              <a:endParaRPr lang="pt-PT" altLang="pt-PT"/>
            </a:p>
          </p:txBody>
        </p:sp>
        <p:sp>
          <p:nvSpPr>
            <p:cNvPr id="24894" name="Rectangle 549"/>
            <p:cNvSpPr>
              <a:spLocks noChangeArrowheads="1"/>
            </p:cNvSpPr>
            <p:nvPr/>
          </p:nvSpPr>
          <p:spPr bwMode="auto">
            <a:xfrm>
              <a:off x="3027" y="1398"/>
              <a:ext cx="2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gica, apoio </a:t>
              </a:r>
              <a:endParaRPr lang="pt-PT" altLang="pt-PT"/>
            </a:p>
          </p:txBody>
        </p:sp>
        <p:sp>
          <p:nvSpPr>
            <p:cNvPr id="24895" name="Rectangle 550"/>
            <p:cNvSpPr>
              <a:spLocks noChangeArrowheads="1"/>
            </p:cNvSpPr>
            <p:nvPr/>
          </p:nvSpPr>
          <p:spPr bwMode="auto">
            <a:xfrm>
              <a:off x="3422" y="1398"/>
              <a:ext cx="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à</a:t>
              </a:r>
              <a:endParaRPr lang="pt-PT" altLang="pt-PT"/>
            </a:p>
          </p:txBody>
        </p:sp>
        <p:sp>
          <p:nvSpPr>
            <p:cNvPr id="24896" name="Rectangle 551"/>
            <p:cNvSpPr>
              <a:spLocks noChangeArrowheads="1"/>
            </p:cNvSpPr>
            <p:nvPr/>
          </p:nvSpPr>
          <p:spPr bwMode="auto">
            <a:xfrm>
              <a:off x="1940" y="1468"/>
              <a:ext cx="1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defini</a:t>
              </a:r>
              <a:endParaRPr lang="pt-PT" altLang="pt-PT"/>
            </a:p>
          </p:txBody>
        </p:sp>
        <p:sp>
          <p:nvSpPr>
            <p:cNvPr id="24897" name="Rectangle 552"/>
            <p:cNvSpPr>
              <a:spLocks noChangeArrowheads="1"/>
            </p:cNvSpPr>
            <p:nvPr/>
          </p:nvSpPr>
          <p:spPr bwMode="auto">
            <a:xfrm>
              <a:off x="2136" y="1468"/>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4898" name="Rectangle 553"/>
            <p:cNvSpPr>
              <a:spLocks noChangeArrowheads="1"/>
            </p:cNvSpPr>
            <p:nvPr/>
          </p:nvSpPr>
          <p:spPr bwMode="auto">
            <a:xfrm>
              <a:off x="2174" y="1468"/>
              <a:ext cx="19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de pol</a:t>
              </a:r>
              <a:endParaRPr lang="pt-PT" altLang="pt-PT"/>
            </a:p>
          </p:txBody>
        </p:sp>
        <p:sp>
          <p:nvSpPr>
            <p:cNvPr id="24899" name="Rectangle 554"/>
            <p:cNvSpPr>
              <a:spLocks noChangeArrowheads="1"/>
            </p:cNvSpPr>
            <p:nvPr/>
          </p:nvSpPr>
          <p:spPr bwMode="auto">
            <a:xfrm>
              <a:off x="2489" y="1468"/>
              <a:ext cx="1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í</a:t>
              </a:r>
              <a:endParaRPr lang="pt-PT" altLang="pt-PT"/>
            </a:p>
          </p:txBody>
        </p:sp>
        <p:sp>
          <p:nvSpPr>
            <p:cNvPr id="24900" name="Rectangle 555"/>
            <p:cNvSpPr>
              <a:spLocks noChangeArrowheads="1"/>
            </p:cNvSpPr>
            <p:nvPr/>
          </p:nvSpPr>
          <p:spPr bwMode="auto">
            <a:xfrm>
              <a:off x="2510" y="1468"/>
              <a:ext cx="32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ticas, planifica</a:t>
              </a:r>
              <a:endParaRPr lang="pt-PT" altLang="pt-PT"/>
            </a:p>
          </p:txBody>
        </p:sp>
        <p:sp>
          <p:nvSpPr>
            <p:cNvPr id="24901" name="Rectangle 556"/>
            <p:cNvSpPr>
              <a:spLocks noChangeArrowheads="1"/>
            </p:cNvSpPr>
            <p:nvPr/>
          </p:nvSpPr>
          <p:spPr bwMode="auto">
            <a:xfrm>
              <a:off x="3017" y="1468"/>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4902" name="Rectangle 557"/>
            <p:cNvSpPr>
              <a:spLocks noChangeArrowheads="1"/>
            </p:cNvSpPr>
            <p:nvPr/>
          </p:nvSpPr>
          <p:spPr bwMode="auto">
            <a:xfrm>
              <a:off x="3055" y="1468"/>
              <a:ext cx="3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financeira e </a:t>
              </a:r>
              <a:endParaRPr lang="pt-PT" altLang="pt-PT"/>
            </a:p>
          </p:txBody>
        </p:sp>
        <p:sp>
          <p:nvSpPr>
            <p:cNvPr id="24903" name="Rectangle 558"/>
            <p:cNvSpPr>
              <a:spLocks noChangeArrowheads="1"/>
            </p:cNvSpPr>
            <p:nvPr/>
          </p:nvSpPr>
          <p:spPr bwMode="auto">
            <a:xfrm>
              <a:off x="2374" y="1539"/>
              <a:ext cx="8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rela</a:t>
              </a:r>
              <a:endParaRPr lang="pt-PT" altLang="pt-PT"/>
            </a:p>
          </p:txBody>
        </p:sp>
        <p:sp>
          <p:nvSpPr>
            <p:cNvPr id="24904" name="Rectangle 559"/>
            <p:cNvSpPr>
              <a:spLocks noChangeArrowheads="1"/>
            </p:cNvSpPr>
            <p:nvPr/>
          </p:nvSpPr>
          <p:spPr bwMode="auto">
            <a:xfrm>
              <a:off x="2508" y="1539"/>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4905" name="Rectangle 560"/>
            <p:cNvSpPr>
              <a:spLocks noChangeArrowheads="1"/>
            </p:cNvSpPr>
            <p:nvPr/>
          </p:nvSpPr>
          <p:spPr bwMode="auto">
            <a:xfrm>
              <a:off x="2545" y="1539"/>
              <a:ext cx="38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 internacionais</a:t>
              </a:r>
              <a:endParaRPr lang="pt-PT" altLang="pt-PT"/>
            </a:p>
          </p:txBody>
        </p:sp>
        <p:sp>
          <p:nvSpPr>
            <p:cNvPr id="24906" name="Rectangle 561"/>
            <p:cNvSpPr>
              <a:spLocks noChangeArrowheads="1"/>
            </p:cNvSpPr>
            <p:nvPr/>
          </p:nvSpPr>
          <p:spPr bwMode="auto">
            <a:xfrm>
              <a:off x="3873" y="1398"/>
              <a:ext cx="1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Controlo</a:t>
              </a:r>
              <a:endParaRPr lang="pt-PT" altLang="pt-PT"/>
            </a:p>
          </p:txBody>
        </p:sp>
        <p:sp>
          <p:nvSpPr>
            <p:cNvPr id="24907" name="Rectangle 562"/>
            <p:cNvSpPr>
              <a:spLocks noChangeArrowheads="1"/>
            </p:cNvSpPr>
            <p:nvPr/>
          </p:nvSpPr>
          <p:spPr bwMode="auto">
            <a:xfrm>
              <a:off x="3829" y="1468"/>
              <a:ext cx="2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Financeiro</a:t>
              </a:r>
              <a:endParaRPr lang="pt-PT" altLang="pt-PT"/>
            </a:p>
          </p:txBody>
        </p:sp>
        <p:sp>
          <p:nvSpPr>
            <p:cNvPr id="24908" name="Rectangle 563"/>
            <p:cNvSpPr>
              <a:spLocks noChangeArrowheads="1"/>
            </p:cNvSpPr>
            <p:nvPr/>
          </p:nvSpPr>
          <p:spPr bwMode="auto">
            <a:xfrm>
              <a:off x="4504" y="1433"/>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Auditoria</a:t>
              </a:r>
              <a:endParaRPr lang="pt-PT" altLang="pt-PT"/>
            </a:p>
          </p:txBody>
        </p:sp>
        <p:sp>
          <p:nvSpPr>
            <p:cNvPr id="24909" name="Rectangle 564"/>
            <p:cNvSpPr>
              <a:spLocks noChangeArrowheads="1"/>
            </p:cNvSpPr>
            <p:nvPr/>
          </p:nvSpPr>
          <p:spPr bwMode="auto">
            <a:xfrm>
              <a:off x="1025" y="3356"/>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4910" name="Rectangle 565"/>
            <p:cNvSpPr>
              <a:spLocks noChangeArrowheads="1"/>
            </p:cNvSpPr>
            <p:nvPr/>
          </p:nvSpPr>
          <p:spPr bwMode="auto">
            <a:xfrm>
              <a:off x="1025" y="3427"/>
              <a:ext cx="17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4911" name="Rectangle 566"/>
            <p:cNvSpPr>
              <a:spLocks noChangeArrowheads="1"/>
            </p:cNvSpPr>
            <p:nvPr/>
          </p:nvSpPr>
          <p:spPr bwMode="auto">
            <a:xfrm>
              <a:off x="1025" y="3497"/>
              <a:ext cx="11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 Fun</a:t>
              </a:r>
              <a:endParaRPr lang="pt-PT" altLang="pt-PT"/>
            </a:p>
          </p:txBody>
        </p:sp>
        <p:sp>
          <p:nvSpPr>
            <p:cNvPr id="24912" name="Rectangle 567"/>
            <p:cNvSpPr>
              <a:spLocks noChangeArrowheads="1"/>
            </p:cNvSpPr>
            <p:nvPr/>
          </p:nvSpPr>
          <p:spPr bwMode="auto">
            <a:xfrm>
              <a:off x="1212" y="3497"/>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4913" name="Rectangle 568"/>
            <p:cNvSpPr>
              <a:spLocks noChangeArrowheads="1"/>
            </p:cNvSpPr>
            <p:nvPr/>
          </p:nvSpPr>
          <p:spPr bwMode="auto">
            <a:xfrm>
              <a:off x="1249" y="3497"/>
              <a:ext cx="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 </a:t>
              </a:r>
              <a:endParaRPr lang="pt-PT" altLang="pt-PT"/>
            </a:p>
          </p:txBody>
        </p:sp>
        <p:sp>
          <p:nvSpPr>
            <p:cNvPr id="24914" name="Rectangle 569"/>
            <p:cNvSpPr>
              <a:spLocks noChangeArrowheads="1"/>
            </p:cNvSpPr>
            <p:nvPr/>
          </p:nvSpPr>
          <p:spPr bwMode="auto">
            <a:xfrm>
              <a:off x="1025" y="3568"/>
              <a:ext cx="37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Desconcentradas)</a:t>
              </a:r>
              <a:endParaRPr lang="pt-PT" altLang="pt-PT"/>
            </a:p>
          </p:txBody>
        </p:sp>
        <p:sp>
          <p:nvSpPr>
            <p:cNvPr id="24915" name="Rectangle 570"/>
            <p:cNvSpPr>
              <a:spLocks noChangeArrowheads="1"/>
            </p:cNvSpPr>
            <p:nvPr/>
          </p:nvSpPr>
          <p:spPr bwMode="auto">
            <a:xfrm>
              <a:off x="2616" y="3411"/>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4916" name="Rectangle 571"/>
            <p:cNvSpPr>
              <a:spLocks noChangeArrowheads="1"/>
            </p:cNvSpPr>
            <p:nvPr/>
          </p:nvSpPr>
          <p:spPr bwMode="auto">
            <a:xfrm>
              <a:off x="2595" y="3482"/>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2</a:t>
              </a:r>
              <a:endParaRPr lang="pt-PT" altLang="pt-PT"/>
            </a:p>
          </p:txBody>
        </p:sp>
        <p:sp>
          <p:nvSpPr>
            <p:cNvPr id="24917" name="Rectangle 572"/>
            <p:cNvSpPr>
              <a:spLocks noChangeArrowheads="1"/>
            </p:cNvSpPr>
            <p:nvPr/>
          </p:nvSpPr>
          <p:spPr bwMode="auto">
            <a:xfrm>
              <a:off x="2659"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4918" name="Rectangle 573"/>
            <p:cNvSpPr>
              <a:spLocks noChangeArrowheads="1"/>
            </p:cNvSpPr>
            <p:nvPr/>
          </p:nvSpPr>
          <p:spPr bwMode="auto">
            <a:xfrm>
              <a:off x="2672" y="3622"/>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4919" name="Rectangle 574"/>
            <p:cNvSpPr>
              <a:spLocks noChangeArrowheads="1"/>
            </p:cNvSpPr>
            <p:nvPr/>
          </p:nvSpPr>
          <p:spPr bwMode="auto">
            <a:xfrm>
              <a:off x="2761"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4920" name="Rectangle 575"/>
            <p:cNvSpPr>
              <a:spLocks noChangeArrowheads="1"/>
            </p:cNvSpPr>
            <p:nvPr/>
          </p:nvSpPr>
          <p:spPr bwMode="auto">
            <a:xfrm>
              <a:off x="1435" y="779"/>
              <a:ext cx="22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900" u="none">
                  <a:solidFill>
                    <a:srgbClr val="FFFFFF"/>
                  </a:solidFill>
                  <a:latin typeface="Trebuchet MS" panose="020B0603020202020204" pitchFamily="34" charset="0"/>
                </a:rPr>
                <a:t>MINIST</a:t>
              </a:r>
              <a:endParaRPr lang="pt-PT" altLang="pt-PT"/>
            </a:p>
          </p:txBody>
        </p:sp>
        <p:sp>
          <p:nvSpPr>
            <p:cNvPr id="24921" name="Rectangle 576"/>
            <p:cNvSpPr>
              <a:spLocks noChangeArrowheads="1"/>
            </p:cNvSpPr>
            <p:nvPr/>
          </p:nvSpPr>
          <p:spPr bwMode="auto">
            <a:xfrm>
              <a:off x="1787" y="779"/>
              <a:ext cx="4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900" u="none">
                  <a:solidFill>
                    <a:srgbClr val="FFFFFF"/>
                  </a:solidFill>
                  <a:latin typeface="Trebuchet MS" panose="020B0603020202020204" pitchFamily="34" charset="0"/>
                </a:rPr>
                <a:t>É</a:t>
              </a:r>
              <a:endParaRPr lang="pt-PT" altLang="pt-PT"/>
            </a:p>
          </p:txBody>
        </p:sp>
        <p:sp>
          <p:nvSpPr>
            <p:cNvPr id="24922" name="Rectangle 577"/>
            <p:cNvSpPr>
              <a:spLocks noChangeArrowheads="1"/>
            </p:cNvSpPr>
            <p:nvPr/>
          </p:nvSpPr>
          <p:spPr bwMode="auto">
            <a:xfrm>
              <a:off x="1852" y="779"/>
              <a:ext cx="1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900" u="none">
                  <a:solidFill>
                    <a:srgbClr val="FFFFFF"/>
                  </a:solidFill>
                  <a:latin typeface="Trebuchet MS" panose="020B0603020202020204" pitchFamily="34" charset="0"/>
                </a:rPr>
                <a:t>RIO X</a:t>
              </a:r>
              <a:endParaRPr lang="pt-PT" altLang="pt-PT"/>
            </a:p>
          </p:txBody>
        </p:sp>
        <p:sp>
          <p:nvSpPr>
            <p:cNvPr id="24923" name="Rectangle 578"/>
            <p:cNvSpPr>
              <a:spLocks noChangeArrowheads="1"/>
            </p:cNvSpPr>
            <p:nvPr/>
          </p:nvSpPr>
          <p:spPr bwMode="auto">
            <a:xfrm>
              <a:off x="1258" y="961"/>
              <a:ext cx="7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FFFFFF"/>
                  </a:solidFill>
                  <a:latin typeface="Trebuchet MS" panose="020B0603020202020204" pitchFamily="34" charset="0"/>
                </a:rPr>
                <a:t>MEMBROS DO GOVERNO</a:t>
              </a:r>
              <a:endParaRPr lang="pt-PT" altLang="pt-PT"/>
            </a:p>
          </p:txBody>
        </p:sp>
        <p:sp>
          <p:nvSpPr>
            <p:cNvPr id="24924" name="Rectangle 579"/>
            <p:cNvSpPr>
              <a:spLocks noChangeArrowheads="1"/>
            </p:cNvSpPr>
            <p:nvPr/>
          </p:nvSpPr>
          <p:spPr bwMode="auto">
            <a:xfrm>
              <a:off x="1025" y="1363"/>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A1</a:t>
              </a:r>
              <a:endParaRPr lang="pt-PT" altLang="pt-PT"/>
            </a:p>
          </p:txBody>
        </p:sp>
        <p:sp>
          <p:nvSpPr>
            <p:cNvPr id="24925" name="Rectangle 580"/>
            <p:cNvSpPr>
              <a:spLocks noChangeArrowheads="1"/>
            </p:cNvSpPr>
            <p:nvPr/>
          </p:nvSpPr>
          <p:spPr bwMode="auto">
            <a:xfrm>
              <a:off x="1025" y="1433"/>
              <a:ext cx="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a:t>
              </a:r>
              <a:endParaRPr lang="pt-PT" altLang="pt-PT"/>
            </a:p>
          </p:txBody>
        </p:sp>
        <p:sp>
          <p:nvSpPr>
            <p:cNvPr id="24926" name="Rectangle 581"/>
            <p:cNvSpPr>
              <a:spLocks noChangeArrowheads="1"/>
            </p:cNvSpPr>
            <p:nvPr/>
          </p:nvSpPr>
          <p:spPr bwMode="auto">
            <a:xfrm>
              <a:off x="1176" y="1433"/>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4927" name="Rectangle 582"/>
            <p:cNvSpPr>
              <a:spLocks noChangeArrowheads="1"/>
            </p:cNvSpPr>
            <p:nvPr/>
          </p:nvSpPr>
          <p:spPr bwMode="auto">
            <a:xfrm>
              <a:off x="1214" y="1433"/>
              <a:ext cx="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a:t>
              </a:r>
              <a:endParaRPr lang="pt-PT" altLang="pt-PT"/>
            </a:p>
          </p:txBody>
        </p:sp>
        <p:sp>
          <p:nvSpPr>
            <p:cNvPr id="24928" name="Rectangle 583"/>
            <p:cNvSpPr>
              <a:spLocks noChangeArrowheads="1"/>
            </p:cNvSpPr>
            <p:nvPr/>
          </p:nvSpPr>
          <p:spPr bwMode="auto">
            <a:xfrm>
              <a:off x="1025" y="1504"/>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 suporte)</a:t>
              </a:r>
              <a:endParaRPr lang="pt-PT" altLang="pt-PT"/>
            </a:p>
          </p:txBody>
        </p:sp>
        <p:sp>
          <p:nvSpPr>
            <p:cNvPr id="24929" name="Rectangle 584"/>
            <p:cNvSpPr>
              <a:spLocks noChangeArrowheads="1"/>
            </p:cNvSpPr>
            <p:nvPr/>
          </p:nvSpPr>
          <p:spPr bwMode="auto">
            <a:xfrm>
              <a:off x="1025" y="1887"/>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A2</a:t>
              </a:r>
              <a:endParaRPr lang="pt-PT" altLang="pt-PT"/>
            </a:p>
          </p:txBody>
        </p:sp>
        <p:sp>
          <p:nvSpPr>
            <p:cNvPr id="24930" name="Rectangle 585"/>
            <p:cNvSpPr>
              <a:spLocks noChangeArrowheads="1"/>
            </p:cNvSpPr>
            <p:nvPr/>
          </p:nvSpPr>
          <p:spPr bwMode="auto">
            <a:xfrm>
              <a:off x="1025" y="1957"/>
              <a:ext cx="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a:t>
              </a:r>
              <a:endParaRPr lang="pt-PT" altLang="pt-PT"/>
            </a:p>
          </p:txBody>
        </p:sp>
        <p:sp>
          <p:nvSpPr>
            <p:cNvPr id="24931" name="Rectangle 586"/>
            <p:cNvSpPr>
              <a:spLocks noChangeArrowheads="1"/>
            </p:cNvSpPr>
            <p:nvPr/>
          </p:nvSpPr>
          <p:spPr bwMode="auto">
            <a:xfrm>
              <a:off x="1176" y="1957"/>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4932" name="Rectangle 587"/>
            <p:cNvSpPr>
              <a:spLocks noChangeArrowheads="1"/>
            </p:cNvSpPr>
            <p:nvPr/>
          </p:nvSpPr>
          <p:spPr bwMode="auto">
            <a:xfrm>
              <a:off x="1214" y="1957"/>
              <a:ext cx="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a:t>
              </a:r>
              <a:endParaRPr lang="pt-PT" altLang="pt-PT"/>
            </a:p>
          </p:txBody>
        </p:sp>
        <p:sp>
          <p:nvSpPr>
            <p:cNvPr id="24933" name="Rectangle 588"/>
            <p:cNvSpPr>
              <a:spLocks noChangeArrowheads="1"/>
            </p:cNvSpPr>
            <p:nvPr/>
          </p:nvSpPr>
          <p:spPr bwMode="auto">
            <a:xfrm>
              <a:off x="1025" y="2028"/>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 suporte)</a:t>
              </a:r>
              <a:endParaRPr lang="pt-PT" altLang="pt-PT"/>
            </a:p>
          </p:txBody>
        </p:sp>
        <p:sp>
          <p:nvSpPr>
            <p:cNvPr id="24934" name="Rectangle 589"/>
            <p:cNvSpPr>
              <a:spLocks noChangeArrowheads="1"/>
            </p:cNvSpPr>
            <p:nvPr/>
          </p:nvSpPr>
          <p:spPr bwMode="auto">
            <a:xfrm>
              <a:off x="2142" y="1923"/>
              <a:ext cx="6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 ou estruturas respons</a:t>
              </a:r>
              <a:endParaRPr lang="pt-PT" altLang="pt-PT"/>
            </a:p>
          </p:txBody>
        </p:sp>
        <p:sp>
          <p:nvSpPr>
            <p:cNvPr id="24935" name="Rectangle 590"/>
            <p:cNvSpPr>
              <a:spLocks noChangeArrowheads="1"/>
            </p:cNvSpPr>
            <p:nvPr/>
          </p:nvSpPr>
          <p:spPr bwMode="auto">
            <a:xfrm>
              <a:off x="3205" y="1923"/>
              <a:ext cx="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á</a:t>
              </a:r>
              <a:endParaRPr lang="pt-PT" altLang="pt-PT"/>
            </a:p>
          </p:txBody>
        </p:sp>
        <p:sp>
          <p:nvSpPr>
            <p:cNvPr id="24936" name="Rectangle 591"/>
            <p:cNvSpPr>
              <a:spLocks noChangeArrowheads="1"/>
            </p:cNvSpPr>
            <p:nvPr/>
          </p:nvSpPr>
          <p:spPr bwMode="auto">
            <a:xfrm>
              <a:off x="3244" y="1923"/>
              <a:ext cx="8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veis</a:t>
              </a:r>
              <a:endParaRPr lang="pt-PT" altLang="pt-PT"/>
            </a:p>
          </p:txBody>
        </p:sp>
        <p:sp>
          <p:nvSpPr>
            <p:cNvPr id="24937" name="Rectangle 592"/>
            <p:cNvSpPr>
              <a:spLocks noChangeArrowheads="1"/>
            </p:cNvSpPr>
            <p:nvPr/>
          </p:nvSpPr>
          <p:spPr bwMode="auto">
            <a:xfrm>
              <a:off x="2272" y="1993"/>
              <a:ext cx="3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por outras fun</a:t>
              </a:r>
              <a:endParaRPr lang="pt-PT" altLang="pt-PT"/>
            </a:p>
          </p:txBody>
        </p:sp>
        <p:sp>
          <p:nvSpPr>
            <p:cNvPr id="24938" name="Rectangle 593"/>
            <p:cNvSpPr>
              <a:spLocks noChangeArrowheads="1"/>
            </p:cNvSpPr>
            <p:nvPr/>
          </p:nvSpPr>
          <p:spPr bwMode="auto">
            <a:xfrm>
              <a:off x="2752" y="1993"/>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4939" name="Rectangle 594"/>
            <p:cNvSpPr>
              <a:spLocks noChangeArrowheads="1"/>
            </p:cNvSpPr>
            <p:nvPr/>
          </p:nvSpPr>
          <p:spPr bwMode="auto">
            <a:xfrm>
              <a:off x="2790" y="1993"/>
              <a:ext cx="2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de suporte</a:t>
              </a:r>
              <a:endParaRPr lang="pt-PT" altLang="pt-PT"/>
            </a:p>
          </p:txBody>
        </p:sp>
        <p:sp>
          <p:nvSpPr>
            <p:cNvPr id="24940" name="Rectangle 595"/>
            <p:cNvSpPr>
              <a:spLocks noChangeArrowheads="1"/>
            </p:cNvSpPr>
            <p:nvPr/>
          </p:nvSpPr>
          <p:spPr bwMode="auto">
            <a:xfrm>
              <a:off x="3843" y="3411"/>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4941" name="Rectangle 596"/>
            <p:cNvSpPr>
              <a:spLocks noChangeArrowheads="1"/>
            </p:cNvSpPr>
            <p:nvPr/>
          </p:nvSpPr>
          <p:spPr bwMode="auto">
            <a:xfrm>
              <a:off x="3822" y="3482"/>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4</a:t>
              </a:r>
              <a:endParaRPr lang="pt-PT" altLang="pt-PT"/>
            </a:p>
          </p:txBody>
        </p:sp>
        <p:sp>
          <p:nvSpPr>
            <p:cNvPr id="24942" name="Rectangle 597"/>
            <p:cNvSpPr>
              <a:spLocks noChangeArrowheads="1"/>
            </p:cNvSpPr>
            <p:nvPr/>
          </p:nvSpPr>
          <p:spPr bwMode="auto">
            <a:xfrm>
              <a:off x="3886"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4943" name="Rectangle 598"/>
            <p:cNvSpPr>
              <a:spLocks noChangeArrowheads="1"/>
            </p:cNvSpPr>
            <p:nvPr/>
          </p:nvSpPr>
          <p:spPr bwMode="auto">
            <a:xfrm>
              <a:off x="3899" y="3622"/>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4944" name="Rectangle 599"/>
            <p:cNvSpPr>
              <a:spLocks noChangeArrowheads="1"/>
            </p:cNvSpPr>
            <p:nvPr/>
          </p:nvSpPr>
          <p:spPr bwMode="auto">
            <a:xfrm>
              <a:off x="3989"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4945" name="Rectangle 600"/>
            <p:cNvSpPr>
              <a:spLocks noChangeArrowheads="1"/>
            </p:cNvSpPr>
            <p:nvPr/>
          </p:nvSpPr>
          <p:spPr bwMode="auto">
            <a:xfrm>
              <a:off x="4463" y="3411"/>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4946" name="Rectangle 601"/>
            <p:cNvSpPr>
              <a:spLocks noChangeArrowheads="1"/>
            </p:cNvSpPr>
            <p:nvPr/>
          </p:nvSpPr>
          <p:spPr bwMode="auto">
            <a:xfrm>
              <a:off x="4443" y="3482"/>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5</a:t>
              </a:r>
              <a:endParaRPr lang="pt-PT" altLang="pt-PT"/>
            </a:p>
          </p:txBody>
        </p:sp>
        <p:sp>
          <p:nvSpPr>
            <p:cNvPr id="24947" name="Rectangle 602"/>
            <p:cNvSpPr>
              <a:spLocks noChangeArrowheads="1"/>
            </p:cNvSpPr>
            <p:nvPr/>
          </p:nvSpPr>
          <p:spPr bwMode="auto">
            <a:xfrm>
              <a:off x="4506"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4948" name="Rectangle 603"/>
            <p:cNvSpPr>
              <a:spLocks noChangeArrowheads="1"/>
            </p:cNvSpPr>
            <p:nvPr/>
          </p:nvSpPr>
          <p:spPr bwMode="auto">
            <a:xfrm>
              <a:off x="4519" y="3622"/>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4949" name="Rectangle 604"/>
            <p:cNvSpPr>
              <a:spLocks noChangeArrowheads="1"/>
            </p:cNvSpPr>
            <p:nvPr/>
          </p:nvSpPr>
          <p:spPr bwMode="auto">
            <a:xfrm>
              <a:off x="4609"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4950" name="Rectangle 605"/>
            <p:cNvSpPr>
              <a:spLocks noChangeArrowheads="1"/>
            </p:cNvSpPr>
            <p:nvPr/>
          </p:nvSpPr>
          <p:spPr bwMode="auto">
            <a:xfrm>
              <a:off x="1995" y="3411"/>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4951" name="Rectangle 606"/>
            <p:cNvSpPr>
              <a:spLocks noChangeArrowheads="1"/>
            </p:cNvSpPr>
            <p:nvPr/>
          </p:nvSpPr>
          <p:spPr bwMode="auto">
            <a:xfrm>
              <a:off x="1974" y="3482"/>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1</a:t>
              </a:r>
              <a:endParaRPr lang="pt-PT" altLang="pt-PT"/>
            </a:p>
          </p:txBody>
        </p:sp>
        <p:sp>
          <p:nvSpPr>
            <p:cNvPr id="24952" name="Rectangle 607"/>
            <p:cNvSpPr>
              <a:spLocks noChangeArrowheads="1"/>
            </p:cNvSpPr>
            <p:nvPr/>
          </p:nvSpPr>
          <p:spPr bwMode="auto">
            <a:xfrm>
              <a:off x="2039"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4953" name="Rectangle 608"/>
            <p:cNvSpPr>
              <a:spLocks noChangeArrowheads="1"/>
            </p:cNvSpPr>
            <p:nvPr/>
          </p:nvSpPr>
          <p:spPr bwMode="auto">
            <a:xfrm>
              <a:off x="2052" y="3622"/>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4954" name="Rectangle 609"/>
            <p:cNvSpPr>
              <a:spLocks noChangeArrowheads="1"/>
            </p:cNvSpPr>
            <p:nvPr/>
          </p:nvSpPr>
          <p:spPr bwMode="auto">
            <a:xfrm>
              <a:off x="2142"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4955" name="Rectangle 610"/>
            <p:cNvSpPr>
              <a:spLocks noChangeArrowheads="1"/>
            </p:cNvSpPr>
            <p:nvPr/>
          </p:nvSpPr>
          <p:spPr bwMode="auto">
            <a:xfrm>
              <a:off x="3223" y="3411"/>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4956" name="Rectangle 611"/>
            <p:cNvSpPr>
              <a:spLocks noChangeArrowheads="1"/>
            </p:cNvSpPr>
            <p:nvPr/>
          </p:nvSpPr>
          <p:spPr bwMode="auto">
            <a:xfrm>
              <a:off x="3202" y="3482"/>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3</a:t>
              </a:r>
              <a:endParaRPr lang="pt-PT" altLang="pt-PT"/>
            </a:p>
          </p:txBody>
        </p:sp>
        <p:sp>
          <p:nvSpPr>
            <p:cNvPr id="24957" name="Rectangle 612"/>
            <p:cNvSpPr>
              <a:spLocks noChangeArrowheads="1"/>
            </p:cNvSpPr>
            <p:nvPr/>
          </p:nvSpPr>
          <p:spPr bwMode="auto">
            <a:xfrm>
              <a:off x="3267"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4958" name="Rectangle 613"/>
            <p:cNvSpPr>
              <a:spLocks noChangeArrowheads="1"/>
            </p:cNvSpPr>
            <p:nvPr/>
          </p:nvSpPr>
          <p:spPr bwMode="auto">
            <a:xfrm>
              <a:off x="3280" y="3622"/>
              <a:ext cx="1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Missão</a:t>
              </a:r>
              <a:endParaRPr lang="pt-PT" altLang="pt-PT"/>
            </a:p>
          </p:txBody>
        </p:sp>
        <p:sp>
          <p:nvSpPr>
            <p:cNvPr id="24959" name="Rectangle 614"/>
            <p:cNvSpPr>
              <a:spLocks noChangeArrowheads="1"/>
            </p:cNvSpPr>
            <p:nvPr/>
          </p:nvSpPr>
          <p:spPr bwMode="auto">
            <a:xfrm>
              <a:off x="3369"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4960" name="Rectangle 615"/>
            <p:cNvSpPr>
              <a:spLocks noChangeArrowheads="1"/>
            </p:cNvSpPr>
            <p:nvPr/>
          </p:nvSpPr>
          <p:spPr bwMode="auto">
            <a:xfrm>
              <a:off x="1721" y="3352"/>
              <a:ext cx="2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N</a:t>
              </a:r>
              <a:endParaRPr lang="pt-PT" altLang="pt-PT"/>
            </a:p>
          </p:txBody>
        </p:sp>
        <p:sp>
          <p:nvSpPr>
            <p:cNvPr id="24961" name="Rectangle 616"/>
            <p:cNvSpPr>
              <a:spLocks noChangeArrowheads="1"/>
            </p:cNvSpPr>
            <p:nvPr/>
          </p:nvSpPr>
          <p:spPr bwMode="auto">
            <a:xfrm>
              <a:off x="1721" y="3406"/>
              <a:ext cx="2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U</a:t>
              </a:r>
              <a:endParaRPr lang="pt-PT" altLang="pt-PT"/>
            </a:p>
          </p:txBody>
        </p:sp>
        <p:sp>
          <p:nvSpPr>
            <p:cNvPr id="24962" name="Rectangle 617"/>
            <p:cNvSpPr>
              <a:spLocks noChangeArrowheads="1"/>
            </p:cNvSpPr>
            <p:nvPr/>
          </p:nvSpPr>
          <p:spPr bwMode="auto">
            <a:xfrm>
              <a:off x="1723" y="3461"/>
              <a:ext cx="2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T</a:t>
              </a:r>
              <a:endParaRPr lang="pt-PT" altLang="pt-PT"/>
            </a:p>
          </p:txBody>
        </p:sp>
        <p:sp>
          <p:nvSpPr>
            <p:cNvPr id="24963" name="Rectangle 618"/>
            <p:cNvSpPr>
              <a:spLocks noChangeArrowheads="1"/>
            </p:cNvSpPr>
            <p:nvPr/>
          </p:nvSpPr>
          <p:spPr bwMode="auto">
            <a:xfrm>
              <a:off x="1726" y="3515"/>
              <a:ext cx="1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S</a:t>
              </a:r>
              <a:endParaRPr lang="pt-PT" altLang="pt-PT"/>
            </a:p>
          </p:txBody>
        </p:sp>
        <p:sp>
          <p:nvSpPr>
            <p:cNvPr id="24964" name="Line 619"/>
            <p:cNvSpPr>
              <a:spLocks noChangeShapeType="1"/>
            </p:cNvSpPr>
            <p:nvPr/>
          </p:nvSpPr>
          <p:spPr bwMode="auto">
            <a:xfrm>
              <a:off x="1252" y="1245"/>
              <a:ext cx="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65" name="Rectangle 620"/>
            <p:cNvSpPr>
              <a:spLocks noChangeArrowheads="1"/>
            </p:cNvSpPr>
            <p:nvPr/>
          </p:nvSpPr>
          <p:spPr bwMode="auto">
            <a:xfrm>
              <a:off x="1252" y="1245"/>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66" name="Line 621"/>
            <p:cNvSpPr>
              <a:spLocks noChangeShapeType="1"/>
            </p:cNvSpPr>
            <p:nvPr/>
          </p:nvSpPr>
          <p:spPr bwMode="auto">
            <a:xfrm>
              <a:off x="1266"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67" name="Rectangle 622"/>
            <p:cNvSpPr>
              <a:spLocks noChangeArrowheads="1"/>
            </p:cNvSpPr>
            <p:nvPr/>
          </p:nvSpPr>
          <p:spPr bwMode="auto">
            <a:xfrm>
              <a:off x="1266"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68" name="Line 623"/>
            <p:cNvSpPr>
              <a:spLocks noChangeShapeType="1"/>
            </p:cNvSpPr>
            <p:nvPr/>
          </p:nvSpPr>
          <p:spPr bwMode="auto">
            <a:xfrm>
              <a:off x="1296"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69" name="Rectangle 624"/>
            <p:cNvSpPr>
              <a:spLocks noChangeArrowheads="1"/>
            </p:cNvSpPr>
            <p:nvPr/>
          </p:nvSpPr>
          <p:spPr bwMode="auto">
            <a:xfrm>
              <a:off x="1296"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70" name="Line 625"/>
            <p:cNvSpPr>
              <a:spLocks noChangeShapeType="1"/>
            </p:cNvSpPr>
            <p:nvPr/>
          </p:nvSpPr>
          <p:spPr bwMode="auto">
            <a:xfrm>
              <a:off x="1327"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71" name="Rectangle 626"/>
            <p:cNvSpPr>
              <a:spLocks noChangeArrowheads="1"/>
            </p:cNvSpPr>
            <p:nvPr/>
          </p:nvSpPr>
          <p:spPr bwMode="auto">
            <a:xfrm>
              <a:off x="1327"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72" name="Line 627"/>
            <p:cNvSpPr>
              <a:spLocks noChangeShapeType="1"/>
            </p:cNvSpPr>
            <p:nvPr/>
          </p:nvSpPr>
          <p:spPr bwMode="auto">
            <a:xfrm>
              <a:off x="1356"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73" name="Rectangle 628"/>
            <p:cNvSpPr>
              <a:spLocks noChangeArrowheads="1"/>
            </p:cNvSpPr>
            <p:nvPr/>
          </p:nvSpPr>
          <p:spPr bwMode="auto">
            <a:xfrm>
              <a:off x="1356"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74" name="Line 629"/>
            <p:cNvSpPr>
              <a:spLocks noChangeShapeType="1"/>
            </p:cNvSpPr>
            <p:nvPr/>
          </p:nvSpPr>
          <p:spPr bwMode="auto">
            <a:xfrm>
              <a:off x="1387"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75" name="Rectangle 630"/>
            <p:cNvSpPr>
              <a:spLocks noChangeArrowheads="1"/>
            </p:cNvSpPr>
            <p:nvPr/>
          </p:nvSpPr>
          <p:spPr bwMode="auto">
            <a:xfrm>
              <a:off x="1387"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76" name="Line 631"/>
            <p:cNvSpPr>
              <a:spLocks noChangeShapeType="1"/>
            </p:cNvSpPr>
            <p:nvPr/>
          </p:nvSpPr>
          <p:spPr bwMode="auto">
            <a:xfrm>
              <a:off x="1417"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77" name="Rectangle 632"/>
            <p:cNvSpPr>
              <a:spLocks noChangeArrowheads="1"/>
            </p:cNvSpPr>
            <p:nvPr/>
          </p:nvSpPr>
          <p:spPr bwMode="auto">
            <a:xfrm>
              <a:off x="1417"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78" name="Line 633"/>
            <p:cNvSpPr>
              <a:spLocks noChangeShapeType="1"/>
            </p:cNvSpPr>
            <p:nvPr/>
          </p:nvSpPr>
          <p:spPr bwMode="auto">
            <a:xfrm>
              <a:off x="1447"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79" name="Rectangle 634"/>
            <p:cNvSpPr>
              <a:spLocks noChangeArrowheads="1"/>
            </p:cNvSpPr>
            <p:nvPr/>
          </p:nvSpPr>
          <p:spPr bwMode="auto">
            <a:xfrm>
              <a:off x="1447"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80" name="Line 635"/>
            <p:cNvSpPr>
              <a:spLocks noChangeShapeType="1"/>
            </p:cNvSpPr>
            <p:nvPr/>
          </p:nvSpPr>
          <p:spPr bwMode="auto">
            <a:xfrm>
              <a:off x="1477"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81" name="Rectangle 636"/>
            <p:cNvSpPr>
              <a:spLocks noChangeArrowheads="1"/>
            </p:cNvSpPr>
            <p:nvPr/>
          </p:nvSpPr>
          <p:spPr bwMode="auto">
            <a:xfrm>
              <a:off x="1477"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82" name="Line 637"/>
            <p:cNvSpPr>
              <a:spLocks noChangeShapeType="1"/>
            </p:cNvSpPr>
            <p:nvPr/>
          </p:nvSpPr>
          <p:spPr bwMode="auto">
            <a:xfrm>
              <a:off x="1508"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83" name="Rectangle 638"/>
            <p:cNvSpPr>
              <a:spLocks noChangeArrowheads="1"/>
            </p:cNvSpPr>
            <p:nvPr/>
          </p:nvSpPr>
          <p:spPr bwMode="auto">
            <a:xfrm>
              <a:off x="1508"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84" name="Line 639"/>
            <p:cNvSpPr>
              <a:spLocks noChangeShapeType="1"/>
            </p:cNvSpPr>
            <p:nvPr/>
          </p:nvSpPr>
          <p:spPr bwMode="auto">
            <a:xfrm>
              <a:off x="1537"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85" name="Rectangle 640"/>
            <p:cNvSpPr>
              <a:spLocks noChangeArrowheads="1"/>
            </p:cNvSpPr>
            <p:nvPr/>
          </p:nvSpPr>
          <p:spPr bwMode="auto">
            <a:xfrm>
              <a:off x="1537"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86" name="Line 641"/>
            <p:cNvSpPr>
              <a:spLocks noChangeShapeType="1"/>
            </p:cNvSpPr>
            <p:nvPr/>
          </p:nvSpPr>
          <p:spPr bwMode="auto">
            <a:xfrm>
              <a:off x="1568"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87" name="Rectangle 642"/>
            <p:cNvSpPr>
              <a:spLocks noChangeArrowheads="1"/>
            </p:cNvSpPr>
            <p:nvPr/>
          </p:nvSpPr>
          <p:spPr bwMode="auto">
            <a:xfrm>
              <a:off x="1568"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88" name="Line 643"/>
            <p:cNvSpPr>
              <a:spLocks noChangeShapeType="1"/>
            </p:cNvSpPr>
            <p:nvPr/>
          </p:nvSpPr>
          <p:spPr bwMode="auto">
            <a:xfrm>
              <a:off x="1598"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89" name="Rectangle 644"/>
            <p:cNvSpPr>
              <a:spLocks noChangeArrowheads="1"/>
            </p:cNvSpPr>
            <p:nvPr/>
          </p:nvSpPr>
          <p:spPr bwMode="auto">
            <a:xfrm>
              <a:off x="1598"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90" name="Line 645"/>
            <p:cNvSpPr>
              <a:spLocks noChangeShapeType="1"/>
            </p:cNvSpPr>
            <p:nvPr/>
          </p:nvSpPr>
          <p:spPr bwMode="auto">
            <a:xfrm>
              <a:off x="1628"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91" name="Rectangle 646"/>
            <p:cNvSpPr>
              <a:spLocks noChangeArrowheads="1"/>
            </p:cNvSpPr>
            <p:nvPr/>
          </p:nvSpPr>
          <p:spPr bwMode="auto">
            <a:xfrm>
              <a:off x="1628"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92" name="Line 647"/>
            <p:cNvSpPr>
              <a:spLocks noChangeShapeType="1"/>
            </p:cNvSpPr>
            <p:nvPr/>
          </p:nvSpPr>
          <p:spPr bwMode="auto">
            <a:xfrm>
              <a:off x="1658"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93" name="Rectangle 648"/>
            <p:cNvSpPr>
              <a:spLocks noChangeArrowheads="1"/>
            </p:cNvSpPr>
            <p:nvPr/>
          </p:nvSpPr>
          <p:spPr bwMode="auto">
            <a:xfrm>
              <a:off x="1658"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94" name="Line 649"/>
            <p:cNvSpPr>
              <a:spLocks noChangeShapeType="1"/>
            </p:cNvSpPr>
            <p:nvPr/>
          </p:nvSpPr>
          <p:spPr bwMode="auto">
            <a:xfrm>
              <a:off x="1689"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95" name="Rectangle 650"/>
            <p:cNvSpPr>
              <a:spLocks noChangeArrowheads="1"/>
            </p:cNvSpPr>
            <p:nvPr/>
          </p:nvSpPr>
          <p:spPr bwMode="auto">
            <a:xfrm>
              <a:off x="1689"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96" name="Line 651"/>
            <p:cNvSpPr>
              <a:spLocks noChangeShapeType="1"/>
            </p:cNvSpPr>
            <p:nvPr/>
          </p:nvSpPr>
          <p:spPr bwMode="auto">
            <a:xfrm>
              <a:off x="1718" y="1245"/>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97" name="Rectangle 652"/>
            <p:cNvSpPr>
              <a:spLocks noChangeArrowheads="1"/>
            </p:cNvSpPr>
            <p:nvPr/>
          </p:nvSpPr>
          <p:spPr bwMode="auto">
            <a:xfrm>
              <a:off x="1718" y="1245"/>
              <a:ext cx="2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4998" name="Line 653"/>
            <p:cNvSpPr>
              <a:spLocks noChangeShapeType="1"/>
            </p:cNvSpPr>
            <p:nvPr/>
          </p:nvSpPr>
          <p:spPr bwMode="auto">
            <a:xfrm>
              <a:off x="1749"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4999" name="Rectangle 654"/>
            <p:cNvSpPr>
              <a:spLocks noChangeArrowheads="1"/>
            </p:cNvSpPr>
            <p:nvPr/>
          </p:nvSpPr>
          <p:spPr bwMode="auto">
            <a:xfrm>
              <a:off x="1749"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00" name="Line 655"/>
            <p:cNvSpPr>
              <a:spLocks noChangeShapeType="1"/>
            </p:cNvSpPr>
            <p:nvPr/>
          </p:nvSpPr>
          <p:spPr bwMode="auto">
            <a:xfrm>
              <a:off x="1779" y="1245"/>
              <a:ext cx="1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01" name="Rectangle 656"/>
            <p:cNvSpPr>
              <a:spLocks noChangeArrowheads="1"/>
            </p:cNvSpPr>
            <p:nvPr/>
          </p:nvSpPr>
          <p:spPr bwMode="auto">
            <a:xfrm>
              <a:off x="1779" y="1245"/>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02" name="Line 657"/>
            <p:cNvSpPr>
              <a:spLocks noChangeShapeType="1"/>
            </p:cNvSpPr>
            <p:nvPr/>
          </p:nvSpPr>
          <p:spPr bwMode="auto">
            <a:xfrm>
              <a:off x="1919" y="1316"/>
              <a:ext cx="17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03" name="Rectangle 658"/>
            <p:cNvSpPr>
              <a:spLocks noChangeArrowheads="1"/>
            </p:cNvSpPr>
            <p:nvPr/>
          </p:nvSpPr>
          <p:spPr bwMode="auto">
            <a:xfrm>
              <a:off x="1919" y="1316"/>
              <a:ext cx="17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04" name="Line 659"/>
            <p:cNvSpPr>
              <a:spLocks noChangeShapeType="1"/>
            </p:cNvSpPr>
            <p:nvPr/>
          </p:nvSpPr>
          <p:spPr bwMode="auto">
            <a:xfrm>
              <a:off x="3765" y="1316"/>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05" name="Rectangle 660"/>
            <p:cNvSpPr>
              <a:spLocks noChangeArrowheads="1"/>
            </p:cNvSpPr>
            <p:nvPr/>
          </p:nvSpPr>
          <p:spPr bwMode="auto">
            <a:xfrm>
              <a:off x="3765" y="1316"/>
              <a:ext cx="4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06" name="Line 661"/>
            <p:cNvSpPr>
              <a:spLocks noChangeShapeType="1"/>
            </p:cNvSpPr>
            <p:nvPr/>
          </p:nvSpPr>
          <p:spPr bwMode="auto">
            <a:xfrm>
              <a:off x="1919" y="1618"/>
              <a:ext cx="17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07" name="Rectangle 662"/>
            <p:cNvSpPr>
              <a:spLocks noChangeArrowheads="1"/>
            </p:cNvSpPr>
            <p:nvPr/>
          </p:nvSpPr>
          <p:spPr bwMode="auto">
            <a:xfrm>
              <a:off x="1919" y="1618"/>
              <a:ext cx="17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08" name="Line 663"/>
            <p:cNvSpPr>
              <a:spLocks noChangeShapeType="1"/>
            </p:cNvSpPr>
            <p:nvPr/>
          </p:nvSpPr>
          <p:spPr bwMode="auto">
            <a:xfrm>
              <a:off x="3765" y="1618"/>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09" name="Rectangle 664"/>
            <p:cNvSpPr>
              <a:spLocks noChangeArrowheads="1"/>
            </p:cNvSpPr>
            <p:nvPr/>
          </p:nvSpPr>
          <p:spPr bwMode="auto">
            <a:xfrm>
              <a:off x="3765" y="1618"/>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10" name="Line 665"/>
            <p:cNvSpPr>
              <a:spLocks noChangeShapeType="1"/>
            </p:cNvSpPr>
            <p:nvPr/>
          </p:nvSpPr>
          <p:spPr bwMode="auto">
            <a:xfrm>
              <a:off x="1240" y="1248"/>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11" name="Rectangle 666"/>
            <p:cNvSpPr>
              <a:spLocks noChangeArrowheads="1"/>
            </p:cNvSpPr>
            <p:nvPr/>
          </p:nvSpPr>
          <p:spPr bwMode="auto">
            <a:xfrm>
              <a:off x="1240" y="1248"/>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12" name="Line 667"/>
            <p:cNvSpPr>
              <a:spLocks noChangeShapeType="1"/>
            </p:cNvSpPr>
            <p:nvPr/>
          </p:nvSpPr>
          <p:spPr bwMode="auto">
            <a:xfrm>
              <a:off x="1240" y="1269"/>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13" name="Rectangle 668"/>
            <p:cNvSpPr>
              <a:spLocks noChangeArrowheads="1"/>
            </p:cNvSpPr>
            <p:nvPr/>
          </p:nvSpPr>
          <p:spPr bwMode="auto">
            <a:xfrm>
              <a:off x="1240" y="1269"/>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14" name="Line 669"/>
            <p:cNvSpPr>
              <a:spLocks noChangeShapeType="1"/>
            </p:cNvSpPr>
            <p:nvPr/>
          </p:nvSpPr>
          <p:spPr bwMode="auto">
            <a:xfrm>
              <a:off x="1240" y="1288"/>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15" name="Rectangle 670"/>
            <p:cNvSpPr>
              <a:spLocks noChangeArrowheads="1"/>
            </p:cNvSpPr>
            <p:nvPr/>
          </p:nvSpPr>
          <p:spPr bwMode="auto">
            <a:xfrm>
              <a:off x="1240" y="1288"/>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16" name="Line 671"/>
            <p:cNvSpPr>
              <a:spLocks noChangeShapeType="1"/>
            </p:cNvSpPr>
            <p:nvPr/>
          </p:nvSpPr>
          <p:spPr bwMode="auto">
            <a:xfrm>
              <a:off x="1240" y="1309"/>
              <a:ext cx="1" cy="13"/>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17" name="Rectangle 672"/>
            <p:cNvSpPr>
              <a:spLocks noChangeArrowheads="1"/>
            </p:cNvSpPr>
            <p:nvPr/>
          </p:nvSpPr>
          <p:spPr bwMode="auto">
            <a:xfrm>
              <a:off x="1240" y="1309"/>
              <a:ext cx="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18" name="Line 673"/>
            <p:cNvSpPr>
              <a:spLocks noChangeShapeType="1"/>
            </p:cNvSpPr>
            <p:nvPr/>
          </p:nvSpPr>
          <p:spPr bwMode="auto">
            <a:xfrm>
              <a:off x="1252" y="1769"/>
              <a:ext cx="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19" name="Rectangle 674"/>
            <p:cNvSpPr>
              <a:spLocks noChangeArrowheads="1"/>
            </p:cNvSpPr>
            <p:nvPr/>
          </p:nvSpPr>
          <p:spPr bwMode="auto">
            <a:xfrm>
              <a:off x="1252" y="1769"/>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20" name="Line 675"/>
            <p:cNvSpPr>
              <a:spLocks noChangeShapeType="1"/>
            </p:cNvSpPr>
            <p:nvPr/>
          </p:nvSpPr>
          <p:spPr bwMode="auto">
            <a:xfrm>
              <a:off x="1266"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21" name="Rectangle 676"/>
            <p:cNvSpPr>
              <a:spLocks noChangeArrowheads="1"/>
            </p:cNvSpPr>
            <p:nvPr/>
          </p:nvSpPr>
          <p:spPr bwMode="auto">
            <a:xfrm>
              <a:off x="1266"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22" name="Line 677"/>
            <p:cNvSpPr>
              <a:spLocks noChangeShapeType="1"/>
            </p:cNvSpPr>
            <p:nvPr/>
          </p:nvSpPr>
          <p:spPr bwMode="auto">
            <a:xfrm>
              <a:off x="1296"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23" name="Rectangle 678"/>
            <p:cNvSpPr>
              <a:spLocks noChangeArrowheads="1"/>
            </p:cNvSpPr>
            <p:nvPr/>
          </p:nvSpPr>
          <p:spPr bwMode="auto">
            <a:xfrm>
              <a:off x="1296"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24" name="Line 679"/>
            <p:cNvSpPr>
              <a:spLocks noChangeShapeType="1"/>
            </p:cNvSpPr>
            <p:nvPr/>
          </p:nvSpPr>
          <p:spPr bwMode="auto">
            <a:xfrm>
              <a:off x="1327"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25" name="Rectangle 680"/>
            <p:cNvSpPr>
              <a:spLocks noChangeArrowheads="1"/>
            </p:cNvSpPr>
            <p:nvPr/>
          </p:nvSpPr>
          <p:spPr bwMode="auto">
            <a:xfrm>
              <a:off x="1327"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26" name="Line 681"/>
            <p:cNvSpPr>
              <a:spLocks noChangeShapeType="1"/>
            </p:cNvSpPr>
            <p:nvPr/>
          </p:nvSpPr>
          <p:spPr bwMode="auto">
            <a:xfrm>
              <a:off x="1356"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27" name="Rectangle 682"/>
            <p:cNvSpPr>
              <a:spLocks noChangeArrowheads="1"/>
            </p:cNvSpPr>
            <p:nvPr/>
          </p:nvSpPr>
          <p:spPr bwMode="auto">
            <a:xfrm>
              <a:off x="1356"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28" name="Line 683"/>
            <p:cNvSpPr>
              <a:spLocks noChangeShapeType="1"/>
            </p:cNvSpPr>
            <p:nvPr/>
          </p:nvSpPr>
          <p:spPr bwMode="auto">
            <a:xfrm>
              <a:off x="1387"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29" name="Rectangle 684"/>
            <p:cNvSpPr>
              <a:spLocks noChangeArrowheads="1"/>
            </p:cNvSpPr>
            <p:nvPr/>
          </p:nvSpPr>
          <p:spPr bwMode="auto">
            <a:xfrm>
              <a:off x="1387"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30" name="Line 685"/>
            <p:cNvSpPr>
              <a:spLocks noChangeShapeType="1"/>
            </p:cNvSpPr>
            <p:nvPr/>
          </p:nvSpPr>
          <p:spPr bwMode="auto">
            <a:xfrm>
              <a:off x="1417"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31" name="Rectangle 686"/>
            <p:cNvSpPr>
              <a:spLocks noChangeArrowheads="1"/>
            </p:cNvSpPr>
            <p:nvPr/>
          </p:nvSpPr>
          <p:spPr bwMode="auto">
            <a:xfrm>
              <a:off x="1417"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32" name="Line 687"/>
            <p:cNvSpPr>
              <a:spLocks noChangeShapeType="1"/>
            </p:cNvSpPr>
            <p:nvPr/>
          </p:nvSpPr>
          <p:spPr bwMode="auto">
            <a:xfrm>
              <a:off x="1447"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33" name="Rectangle 688"/>
            <p:cNvSpPr>
              <a:spLocks noChangeArrowheads="1"/>
            </p:cNvSpPr>
            <p:nvPr/>
          </p:nvSpPr>
          <p:spPr bwMode="auto">
            <a:xfrm>
              <a:off x="1447"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34" name="Line 689"/>
            <p:cNvSpPr>
              <a:spLocks noChangeShapeType="1"/>
            </p:cNvSpPr>
            <p:nvPr/>
          </p:nvSpPr>
          <p:spPr bwMode="auto">
            <a:xfrm>
              <a:off x="1477"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35" name="Rectangle 690"/>
            <p:cNvSpPr>
              <a:spLocks noChangeArrowheads="1"/>
            </p:cNvSpPr>
            <p:nvPr/>
          </p:nvSpPr>
          <p:spPr bwMode="auto">
            <a:xfrm>
              <a:off x="1477"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36" name="Line 691"/>
            <p:cNvSpPr>
              <a:spLocks noChangeShapeType="1"/>
            </p:cNvSpPr>
            <p:nvPr/>
          </p:nvSpPr>
          <p:spPr bwMode="auto">
            <a:xfrm>
              <a:off x="1508"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37" name="Rectangle 692"/>
            <p:cNvSpPr>
              <a:spLocks noChangeArrowheads="1"/>
            </p:cNvSpPr>
            <p:nvPr/>
          </p:nvSpPr>
          <p:spPr bwMode="auto">
            <a:xfrm>
              <a:off x="1508"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38" name="Line 693"/>
            <p:cNvSpPr>
              <a:spLocks noChangeShapeType="1"/>
            </p:cNvSpPr>
            <p:nvPr/>
          </p:nvSpPr>
          <p:spPr bwMode="auto">
            <a:xfrm>
              <a:off x="1537"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39" name="Rectangle 694"/>
            <p:cNvSpPr>
              <a:spLocks noChangeArrowheads="1"/>
            </p:cNvSpPr>
            <p:nvPr/>
          </p:nvSpPr>
          <p:spPr bwMode="auto">
            <a:xfrm>
              <a:off x="1537"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40" name="Line 695"/>
            <p:cNvSpPr>
              <a:spLocks noChangeShapeType="1"/>
            </p:cNvSpPr>
            <p:nvPr/>
          </p:nvSpPr>
          <p:spPr bwMode="auto">
            <a:xfrm>
              <a:off x="1568"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41" name="Rectangle 696"/>
            <p:cNvSpPr>
              <a:spLocks noChangeArrowheads="1"/>
            </p:cNvSpPr>
            <p:nvPr/>
          </p:nvSpPr>
          <p:spPr bwMode="auto">
            <a:xfrm>
              <a:off x="1568"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42" name="Line 697"/>
            <p:cNvSpPr>
              <a:spLocks noChangeShapeType="1"/>
            </p:cNvSpPr>
            <p:nvPr/>
          </p:nvSpPr>
          <p:spPr bwMode="auto">
            <a:xfrm>
              <a:off x="1598"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43" name="Rectangle 698"/>
            <p:cNvSpPr>
              <a:spLocks noChangeArrowheads="1"/>
            </p:cNvSpPr>
            <p:nvPr/>
          </p:nvSpPr>
          <p:spPr bwMode="auto">
            <a:xfrm>
              <a:off x="1598"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44" name="Line 699"/>
            <p:cNvSpPr>
              <a:spLocks noChangeShapeType="1"/>
            </p:cNvSpPr>
            <p:nvPr/>
          </p:nvSpPr>
          <p:spPr bwMode="auto">
            <a:xfrm>
              <a:off x="1628"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45" name="Rectangle 700"/>
            <p:cNvSpPr>
              <a:spLocks noChangeArrowheads="1"/>
            </p:cNvSpPr>
            <p:nvPr/>
          </p:nvSpPr>
          <p:spPr bwMode="auto">
            <a:xfrm>
              <a:off x="1628"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46" name="Line 701"/>
            <p:cNvSpPr>
              <a:spLocks noChangeShapeType="1"/>
            </p:cNvSpPr>
            <p:nvPr/>
          </p:nvSpPr>
          <p:spPr bwMode="auto">
            <a:xfrm>
              <a:off x="1658"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047" name="Rectangle 702"/>
            <p:cNvSpPr>
              <a:spLocks noChangeArrowheads="1"/>
            </p:cNvSpPr>
            <p:nvPr/>
          </p:nvSpPr>
          <p:spPr bwMode="auto">
            <a:xfrm>
              <a:off x="1008" y="736"/>
              <a:ext cx="1527"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48" name="Rectangle 703"/>
            <p:cNvSpPr>
              <a:spLocks noChangeArrowheads="1"/>
            </p:cNvSpPr>
            <p:nvPr/>
          </p:nvSpPr>
          <p:spPr bwMode="auto">
            <a:xfrm>
              <a:off x="1008" y="1319"/>
              <a:ext cx="671" cy="30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49" name="Rectangle 704"/>
            <p:cNvSpPr>
              <a:spLocks noChangeArrowheads="1"/>
            </p:cNvSpPr>
            <p:nvPr/>
          </p:nvSpPr>
          <p:spPr bwMode="auto">
            <a:xfrm>
              <a:off x="1914" y="1319"/>
              <a:ext cx="1724" cy="30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50" name="Rectangle 705"/>
            <p:cNvSpPr>
              <a:spLocks noChangeArrowheads="1"/>
            </p:cNvSpPr>
            <p:nvPr/>
          </p:nvSpPr>
          <p:spPr bwMode="auto">
            <a:xfrm>
              <a:off x="3762" y="1319"/>
              <a:ext cx="497" cy="30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51" name="Rectangle 706"/>
            <p:cNvSpPr>
              <a:spLocks noChangeArrowheads="1"/>
            </p:cNvSpPr>
            <p:nvPr/>
          </p:nvSpPr>
          <p:spPr bwMode="auto">
            <a:xfrm>
              <a:off x="4382" y="1319"/>
              <a:ext cx="497" cy="30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52" name="Rectangle 707"/>
            <p:cNvSpPr>
              <a:spLocks noChangeArrowheads="1"/>
            </p:cNvSpPr>
            <p:nvPr/>
          </p:nvSpPr>
          <p:spPr bwMode="auto">
            <a:xfrm>
              <a:off x="1008" y="1843"/>
              <a:ext cx="671" cy="30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53" name="Rectangle 708"/>
            <p:cNvSpPr>
              <a:spLocks noChangeArrowheads="1"/>
            </p:cNvSpPr>
            <p:nvPr/>
          </p:nvSpPr>
          <p:spPr bwMode="auto">
            <a:xfrm>
              <a:off x="1914" y="1843"/>
              <a:ext cx="1724" cy="30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54" name="Rectangle 709"/>
            <p:cNvSpPr>
              <a:spLocks noChangeArrowheads="1"/>
            </p:cNvSpPr>
            <p:nvPr/>
          </p:nvSpPr>
          <p:spPr bwMode="auto">
            <a:xfrm>
              <a:off x="1008" y="2427"/>
              <a:ext cx="671"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55" name="Rectangle 710"/>
            <p:cNvSpPr>
              <a:spLocks noChangeArrowheads="1"/>
            </p:cNvSpPr>
            <p:nvPr/>
          </p:nvSpPr>
          <p:spPr bwMode="auto">
            <a:xfrm>
              <a:off x="1914"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56" name="Rectangle 711"/>
            <p:cNvSpPr>
              <a:spLocks noChangeArrowheads="1"/>
            </p:cNvSpPr>
            <p:nvPr/>
          </p:nvSpPr>
          <p:spPr bwMode="auto">
            <a:xfrm>
              <a:off x="2534"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57" name="Rectangle 712"/>
            <p:cNvSpPr>
              <a:spLocks noChangeArrowheads="1"/>
            </p:cNvSpPr>
            <p:nvPr/>
          </p:nvSpPr>
          <p:spPr bwMode="auto">
            <a:xfrm>
              <a:off x="3141"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58" name="Rectangle 713"/>
            <p:cNvSpPr>
              <a:spLocks noChangeArrowheads="1"/>
            </p:cNvSpPr>
            <p:nvPr/>
          </p:nvSpPr>
          <p:spPr bwMode="auto">
            <a:xfrm>
              <a:off x="3787" y="2432"/>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59" name="Rectangle 714"/>
            <p:cNvSpPr>
              <a:spLocks noChangeArrowheads="1"/>
            </p:cNvSpPr>
            <p:nvPr/>
          </p:nvSpPr>
          <p:spPr bwMode="auto">
            <a:xfrm>
              <a:off x="4382" y="2427"/>
              <a:ext cx="497" cy="3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60" name="Rectangle 715"/>
            <p:cNvSpPr>
              <a:spLocks noChangeArrowheads="1"/>
            </p:cNvSpPr>
            <p:nvPr/>
          </p:nvSpPr>
          <p:spPr bwMode="auto">
            <a:xfrm>
              <a:off x="1914"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61" name="Rectangle 716"/>
            <p:cNvSpPr>
              <a:spLocks noChangeArrowheads="1"/>
            </p:cNvSpPr>
            <p:nvPr/>
          </p:nvSpPr>
          <p:spPr bwMode="auto">
            <a:xfrm>
              <a:off x="2534"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62" name="Rectangle 717"/>
            <p:cNvSpPr>
              <a:spLocks noChangeArrowheads="1"/>
            </p:cNvSpPr>
            <p:nvPr/>
          </p:nvSpPr>
          <p:spPr bwMode="auto">
            <a:xfrm>
              <a:off x="3141"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63" name="Rectangle 718"/>
            <p:cNvSpPr>
              <a:spLocks noChangeArrowheads="1"/>
            </p:cNvSpPr>
            <p:nvPr/>
          </p:nvSpPr>
          <p:spPr bwMode="auto">
            <a:xfrm>
              <a:off x="3762"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64" name="Rectangle 719"/>
            <p:cNvSpPr>
              <a:spLocks noChangeArrowheads="1"/>
            </p:cNvSpPr>
            <p:nvPr/>
          </p:nvSpPr>
          <p:spPr bwMode="auto">
            <a:xfrm>
              <a:off x="4382" y="2728"/>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65" name="Rectangle 720"/>
            <p:cNvSpPr>
              <a:spLocks noChangeArrowheads="1"/>
            </p:cNvSpPr>
            <p:nvPr/>
          </p:nvSpPr>
          <p:spPr bwMode="auto">
            <a:xfrm>
              <a:off x="1914"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66" name="Rectangle 721"/>
            <p:cNvSpPr>
              <a:spLocks noChangeArrowheads="1"/>
            </p:cNvSpPr>
            <p:nvPr/>
          </p:nvSpPr>
          <p:spPr bwMode="auto">
            <a:xfrm>
              <a:off x="2534"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67" name="Rectangle 722"/>
            <p:cNvSpPr>
              <a:spLocks noChangeArrowheads="1"/>
            </p:cNvSpPr>
            <p:nvPr/>
          </p:nvSpPr>
          <p:spPr bwMode="auto">
            <a:xfrm>
              <a:off x="3141"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68" name="Rectangle 723"/>
            <p:cNvSpPr>
              <a:spLocks noChangeArrowheads="1"/>
            </p:cNvSpPr>
            <p:nvPr/>
          </p:nvSpPr>
          <p:spPr bwMode="auto">
            <a:xfrm>
              <a:off x="3762"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69" name="Rectangle 724"/>
            <p:cNvSpPr>
              <a:spLocks noChangeArrowheads="1"/>
            </p:cNvSpPr>
            <p:nvPr/>
          </p:nvSpPr>
          <p:spPr bwMode="auto">
            <a:xfrm>
              <a:off x="4382" y="2879"/>
              <a:ext cx="497" cy="1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70" name="Rectangle 725"/>
            <p:cNvSpPr>
              <a:spLocks noChangeArrowheads="1"/>
            </p:cNvSpPr>
            <p:nvPr/>
          </p:nvSpPr>
          <p:spPr bwMode="auto">
            <a:xfrm>
              <a:off x="1008" y="3348"/>
              <a:ext cx="790"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71" name="Rectangle 726"/>
            <p:cNvSpPr>
              <a:spLocks noChangeArrowheads="1"/>
            </p:cNvSpPr>
            <p:nvPr/>
          </p:nvSpPr>
          <p:spPr bwMode="auto">
            <a:xfrm>
              <a:off x="1914"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72" name="Rectangle 727"/>
            <p:cNvSpPr>
              <a:spLocks noChangeArrowheads="1"/>
            </p:cNvSpPr>
            <p:nvPr/>
          </p:nvSpPr>
          <p:spPr bwMode="auto">
            <a:xfrm>
              <a:off x="2534"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73" name="Rectangle 728"/>
            <p:cNvSpPr>
              <a:spLocks noChangeArrowheads="1"/>
            </p:cNvSpPr>
            <p:nvPr/>
          </p:nvSpPr>
          <p:spPr bwMode="auto">
            <a:xfrm>
              <a:off x="3141"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74" name="Rectangle 729"/>
            <p:cNvSpPr>
              <a:spLocks noChangeArrowheads="1"/>
            </p:cNvSpPr>
            <p:nvPr/>
          </p:nvSpPr>
          <p:spPr bwMode="auto">
            <a:xfrm>
              <a:off x="3762"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75" name="Rectangle 730"/>
            <p:cNvSpPr>
              <a:spLocks noChangeArrowheads="1"/>
            </p:cNvSpPr>
            <p:nvPr/>
          </p:nvSpPr>
          <p:spPr bwMode="auto">
            <a:xfrm>
              <a:off x="4382" y="3348"/>
              <a:ext cx="497" cy="30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76" name="Rectangle 731"/>
            <p:cNvSpPr>
              <a:spLocks noChangeArrowheads="1"/>
            </p:cNvSpPr>
            <p:nvPr/>
          </p:nvSpPr>
          <p:spPr bwMode="auto">
            <a:xfrm>
              <a:off x="1914"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77" name="Rectangle 732"/>
            <p:cNvSpPr>
              <a:spLocks noChangeArrowheads="1"/>
            </p:cNvSpPr>
            <p:nvPr/>
          </p:nvSpPr>
          <p:spPr bwMode="auto">
            <a:xfrm>
              <a:off x="2534"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78" name="Rectangle 733"/>
            <p:cNvSpPr>
              <a:spLocks noChangeArrowheads="1"/>
            </p:cNvSpPr>
            <p:nvPr/>
          </p:nvSpPr>
          <p:spPr bwMode="auto">
            <a:xfrm>
              <a:off x="3141"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79" name="Rectangle 734"/>
            <p:cNvSpPr>
              <a:spLocks noChangeArrowheads="1"/>
            </p:cNvSpPr>
            <p:nvPr/>
          </p:nvSpPr>
          <p:spPr bwMode="auto">
            <a:xfrm>
              <a:off x="3762"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80" name="Rectangle 735"/>
            <p:cNvSpPr>
              <a:spLocks noChangeArrowheads="1"/>
            </p:cNvSpPr>
            <p:nvPr/>
          </p:nvSpPr>
          <p:spPr bwMode="auto">
            <a:xfrm>
              <a:off x="4382" y="3649"/>
              <a:ext cx="497" cy="18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081" name="Rectangle 736"/>
            <p:cNvSpPr>
              <a:spLocks noChangeArrowheads="1"/>
            </p:cNvSpPr>
            <p:nvPr/>
          </p:nvSpPr>
          <p:spPr bwMode="auto">
            <a:xfrm>
              <a:off x="1719" y="3577"/>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II</a:t>
              </a:r>
              <a:endParaRPr lang="pt-PT" altLang="pt-PT"/>
            </a:p>
          </p:txBody>
        </p:sp>
        <p:sp>
          <p:nvSpPr>
            <p:cNvPr id="25082" name="Rectangle 737"/>
            <p:cNvSpPr>
              <a:spLocks noChangeArrowheads="1"/>
            </p:cNvSpPr>
            <p:nvPr/>
          </p:nvSpPr>
          <p:spPr bwMode="auto">
            <a:xfrm>
              <a:off x="1025" y="2435"/>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B</a:t>
              </a:r>
              <a:endParaRPr lang="pt-PT" altLang="pt-PT"/>
            </a:p>
          </p:txBody>
        </p:sp>
        <p:sp>
          <p:nvSpPr>
            <p:cNvPr id="25083" name="Rectangle 738"/>
            <p:cNvSpPr>
              <a:spLocks noChangeArrowheads="1"/>
            </p:cNvSpPr>
            <p:nvPr/>
          </p:nvSpPr>
          <p:spPr bwMode="auto">
            <a:xfrm>
              <a:off x="1025" y="2506"/>
              <a:ext cx="2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(Missions and </a:t>
              </a:r>
              <a:endParaRPr lang="pt-PT" altLang="pt-PT"/>
            </a:p>
          </p:txBody>
        </p:sp>
        <p:sp>
          <p:nvSpPr>
            <p:cNvPr id="25084" name="Rectangle 741"/>
            <p:cNvSpPr>
              <a:spLocks noChangeArrowheads="1"/>
            </p:cNvSpPr>
            <p:nvPr/>
          </p:nvSpPr>
          <p:spPr bwMode="auto">
            <a:xfrm>
              <a:off x="1249" y="2576"/>
              <a:ext cx="1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 </a:t>
              </a:r>
              <a:endParaRPr lang="pt-PT" altLang="pt-PT"/>
            </a:p>
          </p:txBody>
        </p:sp>
        <p:sp>
          <p:nvSpPr>
            <p:cNvPr id="25085" name="Rectangle 742"/>
            <p:cNvSpPr>
              <a:spLocks noChangeArrowheads="1"/>
            </p:cNvSpPr>
            <p:nvPr/>
          </p:nvSpPr>
          <p:spPr bwMode="auto">
            <a:xfrm>
              <a:off x="1025" y="2647"/>
              <a:ext cx="46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Operational functions</a:t>
              </a:r>
              <a:endParaRPr lang="pt-PT" altLang="pt-PT"/>
            </a:p>
          </p:txBody>
        </p:sp>
        <p:sp>
          <p:nvSpPr>
            <p:cNvPr id="25086" name="Rectangle 743"/>
            <p:cNvSpPr>
              <a:spLocks noChangeArrowheads="1"/>
            </p:cNvSpPr>
            <p:nvPr/>
          </p:nvSpPr>
          <p:spPr bwMode="auto">
            <a:xfrm>
              <a:off x="2064" y="2586"/>
              <a:ext cx="1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a:t>
              </a:r>
              <a:endParaRPr lang="pt-PT" altLang="pt-PT"/>
            </a:p>
          </p:txBody>
        </p:sp>
        <p:sp>
          <p:nvSpPr>
            <p:cNvPr id="25087" name="Rectangle 745"/>
            <p:cNvSpPr>
              <a:spLocks noChangeArrowheads="1"/>
            </p:cNvSpPr>
            <p:nvPr/>
          </p:nvSpPr>
          <p:spPr bwMode="auto">
            <a:xfrm>
              <a:off x="2052" y="2727"/>
              <a:ext cx="2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Structure</a:t>
              </a:r>
              <a:endParaRPr lang="pt-PT" altLang="pt-PT"/>
            </a:p>
          </p:txBody>
        </p:sp>
        <p:sp>
          <p:nvSpPr>
            <p:cNvPr id="25088" name="Rectangle 746"/>
            <p:cNvSpPr>
              <a:spLocks noChangeArrowheads="1"/>
            </p:cNvSpPr>
            <p:nvPr/>
          </p:nvSpPr>
          <p:spPr bwMode="auto">
            <a:xfrm>
              <a:off x="2142" y="2798"/>
              <a:ext cx="3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a:t>
              </a:r>
              <a:endParaRPr lang="pt-PT" altLang="pt-PT"/>
            </a:p>
          </p:txBody>
        </p:sp>
        <p:sp>
          <p:nvSpPr>
            <p:cNvPr id="25089" name="Rectangle 747"/>
            <p:cNvSpPr>
              <a:spLocks noChangeArrowheads="1"/>
            </p:cNvSpPr>
            <p:nvPr/>
          </p:nvSpPr>
          <p:spPr bwMode="auto">
            <a:xfrm>
              <a:off x="2699" y="2586"/>
              <a:ext cx="1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a:t>
              </a:r>
              <a:endParaRPr lang="pt-PT" altLang="pt-PT"/>
            </a:p>
          </p:txBody>
        </p:sp>
        <p:sp>
          <p:nvSpPr>
            <p:cNvPr id="25090" name="Rectangle 749"/>
            <p:cNvSpPr>
              <a:spLocks noChangeArrowheads="1"/>
            </p:cNvSpPr>
            <p:nvPr/>
          </p:nvSpPr>
          <p:spPr bwMode="auto">
            <a:xfrm>
              <a:off x="2672" y="2727"/>
              <a:ext cx="2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Structure</a:t>
              </a:r>
              <a:endParaRPr lang="pt-PT" altLang="pt-PT"/>
            </a:p>
          </p:txBody>
        </p:sp>
        <p:sp>
          <p:nvSpPr>
            <p:cNvPr id="25091" name="Rectangle 750"/>
            <p:cNvSpPr>
              <a:spLocks noChangeArrowheads="1"/>
            </p:cNvSpPr>
            <p:nvPr/>
          </p:nvSpPr>
          <p:spPr bwMode="auto">
            <a:xfrm>
              <a:off x="2763" y="2798"/>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B</a:t>
              </a:r>
              <a:endParaRPr lang="pt-PT" altLang="pt-PT"/>
            </a:p>
          </p:txBody>
        </p:sp>
        <p:sp>
          <p:nvSpPr>
            <p:cNvPr id="25092" name="Rectangle 751"/>
            <p:cNvSpPr>
              <a:spLocks noChangeArrowheads="1"/>
            </p:cNvSpPr>
            <p:nvPr/>
          </p:nvSpPr>
          <p:spPr bwMode="auto">
            <a:xfrm>
              <a:off x="3232" y="2516"/>
              <a:ext cx="27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Coordination</a:t>
              </a:r>
              <a:endParaRPr lang="pt-PT" altLang="pt-PT"/>
            </a:p>
          </p:txBody>
        </p:sp>
        <p:sp>
          <p:nvSpPr>
            <p:cNvPr id="25093" name="Rectangle 755"/>
            <p:cNvSpPr>
              <a:spLocks noChangeArrowheads="1"/>
            </p:cNvSpPr>
            <p:nvPr/>
          </p:nvSpPr>
          <p:spPr bwMode="auto">
            <a:xfrm>
              <a:off x="3243" y="2659"/>
              <a:ext cx="27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Structure</a:t>
              </a:r>
              <a:endParaRPr lang="pt-PT" altLang="pt-PT"/>
            </a:p>
          </p:txBody>
        </p:sp>
        <p:sp>
          <p:nvSpPr>
            <p:cNvPr id="25094" name="Rectangle 756"/>
            <p:cNvSpPr>
              <a:spLocks noChangeArrowheads="1"/>
            </p:cNvSpPr>
            <p:nvPr/>
          </p:nvSpPr>
          <p:spPr bwMode="auto">
            <a:xfrm>
              <a:off x="3282" y="2727"/>
              <a:ext cx="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a:t>
              </a:r>
              <a:endParaRPr lang="pt-PT" altLang="pt-PT"/>
            </a:p>
          </p:txBody>
        </p:sp>
        <p:sp>
          <p:nvSpPr>
            <p:cNvPr id="25095" name="Rectangle 757"/>
            <p:cNvSpPr>
              <a:spLocks noChangeArrowheads="1"/>
            </p:cNvSpPr>
            <p:nvPr/>
          </p:nvSpPr>
          <p:spPr bwMode="auto">
            <a:xfrm>
              <a:off x="3281" y="2798"/>
              <a:ext cx="15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a:t>
              </a:r>
              <a:endParaRPr lang="pt-PT" altLang="pt-PT"/>
            </a:p>
          </p:txBody>
        </p:sp>
        <p:sp>
          <p:nvSpPr>
            <p:cNvPr id="25096" name="Rectangle 758"/>
            <p:cNvSpPr>
              <a:spLocks noChangeArrowheads="1"/>
            </p:cNvSpPr>
            <p:nvPr/>
          </p:nvSpPr>
          <p:spPr bwMode="auto">
            <a:xfrm>
              <a:off x="3369" y="2868"/>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097" name="Rectangle 759"/>
            <p:cNvSpPr>
              <a:spLocks noChangeArrowheads="1"/>
            </p:cNvSpPr>
            <p:nvPr/>
          </p:nvSpPr>
          <p:spPr bwMode="auto">
            <a:xfrm>
              <a:off x="3853" y="2481"/>
              <a:ext cx="2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Structure</a:t>
              </a:r>
              <a:endParaRPr lang="pt-PT" altLang="pt-PT"/>
            </a:p>
          </p:txBody>
        </p:sp>
        <p:sp>
          <p:nvSpPr>
            <p:cNvPr id="25098" name="Rectangle 760"/>
            <p:cNvSpPr>
              <a:spLocks noChangeArrowheads="1"/>
            </p:cNvSpPr>
            <p:nvPr/>
          </p:nvSpPr>
          <p:spPr bwMode="auto">
            <a:xfrm>
              <a:off x="3903" y="2551"/>
              <a:ext cx="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  </a:t>
              </a:r>
              <a:endParaRPr lang="pt-PT" altLang="pt-PT"/>
            </a:p>
          </p:txBody>
        </p:sp>
        <p:sp>
          <p:nvSpPr>
            <p:cNvPr id="25099" name="Rectangle 761"/>
            <p:cNvSpPr>
              <a:spLocks noChangeArrowheads="1"/>
            </p:cNvSpPr>
            <p:nvPr/>
          </p:nvSpPr>
          <p:spPr bwMode="auto">
            <a:xfrm>
              <a:off x="3894" y="2622"/>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operational</a:t>
              </a:r>
              <a:endParaRPr lang="pt-PT" altLang="pt-PT"/>
            </a:p>
          </p:txBody>
        </p:sp>
        <p:sp>
          <p:nvSpPr>
            <p:cNvPr id="25100" name="Rectangle 764"/>
            <p:cNvSpPr>
              <a:spLocks noChangeArrowheads="1"/>
            </p:cNvSpPr>
            <p:nvPr/>
          </p:nvSpPr>
          <p:spPr bwMode="auto">
            <a:xfrm>
              <a:off x="3923" y="2692"/>
              <a:ext cx="2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function</a:t>
              </a:r>
              <a:endParaRPr lang="pt-PT" altLang="pt-PT"/>
            </a:p>
          </p:txBody>
        </p:sp>
        <p:sp>
          <p:nvSpPr>
            <p:cNvPr id="25101" name="Rectangle 765"/>
            <p:cNvSpPr>
              <a:spLocks noChangeArrowheads="1"/>
            </p:cNvSpPr>
            <p:nvPr/>
          </p:nvSpPr>
          <p:spPr bwMode="auto">
            <a:xfrm>
              <a:off x="3990" y="2762"/>
              <a:ext cx="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A</a:t>
              </a:r>
              <a:endParaRPr lang="pt-PT" altLang="pt-PT"/>
            </a:p>
          </p:txBody>
        </p:sp>
        <p:sp>
          <p:nvSpPr>
            <p:cNvPr id="25102" name="Rectangle 766"/>
            <p:cNvSpPr>
              <a:spLocks noChangeArrowheads="1"/>
            </p:cNvSpPr>
            <p:nvPr/>
          </p:nvSpPr>
          <p:spPr bwMode="auto">
            <a:xfrm>
              <a:off x="3846" y="2833"/>
              <a:ext cx="2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 Mission</a:t>
              </a:r>
              <a:endParaRPr lang="pt-PT" altLang="pt-PT"/>
            </a:p>
          </p:txBody>
        </p:sp>
        <p:sp>
          <p:nvSpPr>
            <p:cNvPr id="25103" name="Rectangle 767"/>
            <p:cNvSpPr>
              <a:spLocks noChangeArrowheads="1"/>
            </p:cNvSpPr>
            <p:nvPr/>
          </p:nvSpPr>
          <p:spPr bwMode="auto">
            <a:xfrm>
              <a:off x="3988" y="2903"/>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D</a:t>
              </a:r>
              <a:endParaRPr lang="pt-PT" altLang="pt-PT"/>
            </a:p>
          </p:txBody>
        </p:sp>
        <p:sp>
          <p:nvSpPr>
            <p:cNvPr id="25104" name="Rectangle 768"/>
            <p:cNvSpPr>
              <a:spLocks noChangeArrowheads="1"/>
            </p:cNvSpPr>
            <p:nvPr/>
          </p:nvSpPr>
          <p:spPr bwMode="auto">
            <a:xfrm>
              <a:off x="4472" y="2481"/>
              <a:ext cx="18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Strucure</a:t>
              </a:r>
              <a:endParaRPr lang="pt-PT" altLang="pt-PT"/>
            </a:p>
          </p:txBody>
        </p:sp>
        <p:sp>
          <p:nvSpPr>
            <p:cNvPr id="25105" name="Rectangle 769"/>
            <p:cNvSpPr>
              <a:spLocks noChangeArrowheads="1"/>
            </p:cNvSpPr>
            <p:nvPr/>
          </p:nvSpPr>
          <p:spPr bwMode="auto">
            <a:xfrm>
              <a:off x="4523" y="2551"/>
              <a:ext cx="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  </a:t>
              </a:r>
              <a:endParaRPr lang="pt-PT" altLang="pt-PT"/>
            </a:p>
          </p:txBody>
        </p:sp>
        <p:sp>
          <p:nvSpPr>
            <p:cNvPr id="25106" name="Rectangle 770"/>
            <p:cNvSpPr>
              <a:spLocks noChangeArrowheads="1"/>
            </p:cNvSpPr>
            <p:nvPr/>
          </p:nvSpPr>
          <p:spPr bwMode="auto">
            <a:xfrm>
              <a:off x="4515" y="2622"/>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operational</a:t>
              </a:r>
              <a:endParaRPr lang="pt-PT" altLang="pt-PT"/>
            </a:p>
          </p:txBody>
        </p:sp>
        <p:sp>
          <p:nvSpPr>
            <p:cNvPr id="25107" name="Rectangle 773"/>
            <p:cNvSpPr>
              <a:spLocks noChangeArrowheads="1"/>
            </p:cNvSpPr>
            <p:nvPr/>
          </p:nvSpPr>
          <p:spPr bwMode="auto">
            <a:xfrm>
              <a:off x="4428" y="2692"/>
              <a:ext cx="19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function </a:t>
              </a:r>
              <a:endParaRPr lang="pt-PT" altLang="pt-PT"/>
            </a:p>
          </p:txBody>
        </p:sp>
        <p:sp>
          <p:nvSpPr>
            <p:cNvPr id="25108" name="Rectangle 774"/>
            <p:cNvSpPr>
              <a:spLocks noChangeArrowheads="1"/>
            </p:cNvSpPr>
            <p:nvPr/>
          </p:nvSpPr>
          <p:spPr bwMode="auto">
            <a:xfrm>
              <a:off x="4610" y="2762"/>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B</a:t>
              </a:r>
              <a:endParaRPr lang="pt-PT" altLang="pt-PT"/>
            </a:p>
          </p:txBody>
        </p:sp>
        <p:sp>
          <p:nvSpPr>
            <p:cNvPr id="25109" name="Rectangle 775"/>
            <p:cNvSpPr>
              <a:spLocks noChangeArrowheads="1"/>
            </p:cNvSpPr>
            <p:nvPr/>
          </p:nvSpPr>
          <p:spPr bwMode="auto">
            <a:xfrm>
              <a:off x="4466" y="2833"/>
              <a:ext cx="2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 Mission</a:t>
              </a:r>
              <a:endParaRPr lang="pt-PT" altLang="pt-PT"/>
            </a:p>
          </p:txBody>
        </p:sp>
        <p:sp>
          <p:nvSpPr>
            <p:cNvPr id="25110" name="Rectangle 776"/>
            <p:cNvSpPr>
              <a:spLocks noChangeArrowheads="1"/>
            </p:cNvSpPr>
            <p:nvPr/>
          </p:nvSpPr>
          <p:spPr bwMode="auto">
            <a:xfrm>
              <a:off x="4608" y="2903"/>
              <a:ext cx="3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D</a:t>
              </a:r>
              <a:endParaRPr lang="pt-PT" altLang="pt-PT"/>
            </a:p>
          </p:txBody>
        </p:sp>
        <p:sp>
          <p:nvSpPr>
            <p:cNvPr id="25114" name="Rectangle 792"/>
            <p:cNvSpPr>
              <a:spLocks noChangeArrowheads="1"/>
            </p:cNvSpPr>
            <p:nvPr/>
          </p:nvSpPr>
          <p:spPr bwMode="auto">
            <a:xfrm>
              <a:off x="3055" y="1468"/>
              <a:ext cx="1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 </a:t>
              </a:r>
              <a:endParaRPr lang="pt-PT" altLang="pt-PT"/>
            </a:p>
          </p:txBody>
        </p:sp>
        <p:sp>
          <p:nvSpPr>
            <p:cNvPr id="25118" name="Rectangle 799"/>
            <p:cNvSpPr>
              <a:spLocks noChangeArrowheads="1"/>
            </p:cNvSpPr>
            <p:nvPr/>
          </p:nvSpPr>
          <p:spPr bwMode="auto">
            <a:xfrm>
              <a:off x="1025" y="3356"/>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119" name="Rectangle 800"/>
            <p:cNvSpPr>
              <a:spLocks noChangeArrowheads="1"/>
            </p:cNvSpPr>
            <p:nvPr/>
          </p:nvSpPr>
          <p:spPr bwMode="auto">
            <a:xfrm>
              <a:off x="1025" y="3427"/>
              <a:ext cx="18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(Missions</a:t>
              </a:r>
              <a:endParaRPr lang="pt-PT" altLang="pt-PT"/>
            </a:p>
          </p:txBody>
        </p:sp>
        <p:sp>
          <p:nvSpPr>
            <p:cNvPr id="25120" name="Rectangle 801"/>
            <p:cNvSpPr>
              <a:spLocks noChangeArrowheads="1"/>
            </p:cNvSpPr>
            <p:nvPr/>
          </p:nvSpPr>
          <p:spPr bwMode="auto">
            <a:xfrm>
              <a:off x="1025" y="3497"/>
              <a:ext cx="43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And Deconcentrated</a:t>
              </a:r>
              <a:endParaRPr lang="pt-PT" altLang="pt-PT"/>
            </a:p>
          </p:txBody>
        </p:sp>
        <p:sp>
          <p:nvSpPr>
            <p:cNvPr id="25121" name="Rectangle 803"/>
            <p:cNvSpPr>
              <a:spLocks noChangeArrowheads="1"/>
            </p:cNvSpPr>
            <p:nvPr/>
          </p:nvSpPr>
          <p:spPr bwMode="auto">
            <a:xfrm>
              <a:off x="1249" y="3497"/>
              <a:ext cx="1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 </a:t>
              </a:r>
              <a:endParaRPr lang="pt-PT" altLang="pt-PT"/>
            </a:p>
          </p:txBody>
        </p:sp>
        <p:sp>
          <p:nvSpPr>
            <p:cNvPr id="25122" name="Rectangle 804"/>
            <p:cNvSpPr>
              <a:spLocks noChangeArrowheads="1"/>
            </p:cNvSpPr>
            <p:nvPr/>
          </p:nvSpPr>
          <p:spPr bwMode="auto">
            <a:xfrm>
              <a:off x="1025" y="3568"/>
              <a:ext cx="20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Functions</a:t>
              </a:r>
              <a:endParaRPr lang="pt-PT" altLang="pt-PT"/>
            </a:p>
          </p:txBody>
        </p:sp>
        <p:sp>
          <p:nvSpPr>
            <p:cNvPr id="25123" name="Rectangle 805"/>
            <p:cNvSpPr>
              <a:spLocks noChangeArrowheads="1"/>
            </p:cNvSpPr>
            <p:nvPr/>
          </p:nvSpPr>
          <p:spPr bwMode="auto">
            <a:xfrm>
              <a:off x="2616" y="3411"/>
              <a:ext cx="19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a:t>
              </a:r>
              <a:endParaRPr lang="pt-PT" altLang="pt-PT"/>
            </a:p>
          </p:txBody>
        </p:sp>
        <p:sp>
          <p:nvSpPr>
            <p:cNvPr id="25124" name="Rectangle 806"/>
            <p:cNvSpPr>
              <a:spLocks noChangeArrowheads="1"/>
            </p:cNvSpPr>
            <p:nvPr/>
          </p:nvSpPr>
          <p:spPr bwMode="auto">
            <a:xfrm>
              <a:off x="2595" y="3482"/>
              <a:ext cx="24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Structure2</a:t>
              </a:r>
              <a:endParaRPr lang="pt-PT" altLang="pt-PT"/>
            </a:p>
          </p:txBody>
        </p:sp>
        <p:sp>
          <p:nvSpPr>
            <p:cNvPr id="25125" name="Rectangle 807"/>
            <p:cNvSpPr>
              <a:spLocks noChangeArrowheads="1"/>
            </p:cNvSpPr>
            <p:nvPr/>
          </p:nvSpPr>
          <p:spPr bwMode="auto">
            <a:xfrm>
              <a:off x="2653" y="3566"/>
              <a:ext cx="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a:t>
              </a:r>
              <a:endParaRPr lang="pt-PT" altLang="pt-PT"/>
            </a:p>
          </p:txBody>
        </p:sp>
        <p:sp>
          <p:nvSpPr>
            <p:cNvPr id="25126" name="Rectangle 808"/>
            <p:cNvSpPr>
              <a:spLocks noChangeArrowheads="1"/>
            </p:cNvSpPr>
            <p:nvPr/>
          </p:nvSpPr>
          <p:spPr bwMode="auto">
            <a:xfrm>
              <a:off x="2672" y="3622"/>
              <a:ext cx="15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a:t>
              </a:r>
              <a:endParaRPr lang="pt-PT" altLang="pt-PT"/>
            </a:p>
          </p:txBody>
        </p:sp>
        <p:sp>
          <p:nvSpPr>
            <p:cNvPr id="25127" name="Rectangle 809"/>
            <p:cNvSpPr>
              <a:spLocks noChangeArrowheads="1"/>
            </p:cNvSpPr>
            <p:nvPr/>
          </p:nvSpPr>
          <p:spPr bwMode="auto">
            <a:xfrm>
              <a:off x="2761"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128" name="Rectangle 810"/>
            <p:cNvSpPr>
              <a:spLocks noChangeArrowheads="1"/>
            </p:cNvSpPr>
            <p:nvPr/>
          </p:nvSpPr>
          <p:spPr bwMode="auto">
            <a:xfrm>
              <a:off x="1435" y="779"/>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900" u="none">
                  <a:solidFill>
                    <a:srgbClr val="FFFFFF"/>
                  </a:solidFill>
                  <a:latin typeface="Trebuchet MS" panose="020B0603020202020204" pitchFamily="34" charset="0"/>
                </a:rPr>
                <a:t>MINISTRY X</a:t>
              </a:r>
              <a:endParaRPr lang="pt-PT" altLang="pt-PT"/>
            </a:p>
          </p:txBody>
        </p:sp>
        <p:sp>
          <p:nvSpPr>
            <p:cNvPr id="25129" name="Rectangle 813"/>
            <p:cNvSpPr>
              <a:spLocks noChangeArrowheads="1"/>
            </p:cNvSpPr>
            <p:nvPr/>
          </p:nvSpPr>
          <p:spPr bwMode="auto">
            <a:xfrm>
              <a:off x="1258" y="961"/>
              <a:ext cx="7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FFFFFF"/>
                  </a:solidFill>
                  <a:latin typeface="Trebuchet MS" panose="020B0603020202020204" pitchFamily="34" charset="0"/>
                </a:rPr>
                <a:t>GOVERNMENT MEMBERS</a:t>
              </a:r>
              <a:endParaRPr lang="pt-PT" altLang="pt-PT"/>
            </a:p>
          </p:txBody>
        </p:sp>
        <p:sp>
          <p:nvSpPr>
            <p:cNvPr id="25130" name="Rectangle 814"/>
            <p:cNvSpPr>
              <a:spLocks noChangeArrowheads="1"/>
            </p:cNvSpPr>
            <p:nvPr/>
          </p:nvSpPr>
          <p:spPr bwMode="auto">
            <a:xfrm>
              <a:off x="1025" y="1363"/>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A1</a:t>
              </a:r>
              <a:endParaRPr lang="pt-PT" altLang="pt-PT"/>
            </a:p>
          </p:txBody>
        </p:sp>
        <p:sp>
          <p:nvSpPr>
            <p:cNvPr id="25131" name="Rectangle 815"/>
            <p:cNvSpPr>
              <a:spLocks noChangeArrowheads="1"/>
            </p:cNvSpPr>
            <p:nvPr/>
          </p:nvSpPr>
          <p:spPr bwMode="auto">
            <a:xfrm>
              <a:off x="1025" y="1433"/>
              <a:ext cx="1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(Support</a:t>
              </a:r>
              <a:endParaRPr lang="pt-PT" altLang="pt-PT"/>
            </a:p>
          </p:txBody>
        </p:sp>
        <p:sp>
          <p:nvSpPr>
            <p:cNvPr id="25132" name="Rectangle 818"/>
            <p:cNvSpPr>
              <a:spLocks noChangeArrowheads="1"/>
            </p:cNvSpPr>
            <p:nvPr/>
          </p:nvSpPr>
          <p:spPr bwMode="auto">
            <a:xfrm>
              <a:off x="1025" y="1504"/>
              <a:ext cx="2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Function)</a:t>
              </a:r>
              <a:endParaRPr lang="pt-PT" altLang="pt-PT"/>
            </a:p>
          </p:txBody>
        </p:sp>
        <p:sp>
          <p:nvSpPr>
            <p:cNvPr id="25133" name="Rectangle 819"/>
            <p:cNvSpPr>
              <a:spLocks noChangeArrowheads="1"/>
            </p:cNvSpPr>
            <p:nvPr/>
          </p:nvSpPr>
          <p:spPr bwMode="auto">
            <a:xfrm>
              <a:off x="1025" y="1887"/>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A2</a:t>
              </a:r>
              <a:endParaRPr lang="pt-PT" altLang="pt-PT"/>
            </a:p>
          </p:txBody>
        </p:sp>
        <p:sp>
          <p:nvSpPr>
            <p:cNvPr id="25134" name="Rectangle 820"/>
            <p:cNvSpPr>
              <a:spLocks noChangeArrowheads="1"/>
            </p:cNvSpPr>
            <p:nvPr/>
          </p:nvSpPr>
          <p:spPr bwMode="auto">
            <a:xfrm>
              <a:off x="1025" y="1957"/>
              <a:ext cx="19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(Support </a:t>
              </a:r>
              <a:endParaRPr lang="pt-PT" altLang="pt-PT"/>
            </a:p>
          </p:txBody>
        </p:sp>
        <p:sp>
          <p:nvSpPr>
            <p:cNvPr id="25135" name="Rectangle 823"/>
            <p:cNvSpPr>
              <a:spLocks noChangeArrowheads="1"/>
            </p:cNvSpPr>
            <p:nvPr/>
          </p:nvSpPr>
          <p:spPr bwMode="auto">
            <a:xfrm>
              <a:off x="1025" y="2028"/>
              <a:ext cx="22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Functions)</a:t>
              </a:r>
              <a:endParaRPr lang="pt-PT" altLang="pt-PT"/>
            </a:p>
          </p:txBody>
        </p:sp>
        <p:sp>
          <p:nvSpPr>
            <p:cNvPr id="25138" name="Rectangle 830"/>
            <p:cNvSpPr>
              <a:spLocks noChangeArrowheads="1"/>
            </p:cNvSpPr>
            <p:nvPr/>
          </p:nvSpPr>
          <p:spPr bwMode="auto">
            <a:xfrm>
              <a:off x="3843" y="3411"/>
              <a:ext cx="2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a:t>
              </a:r>
              <a:endParaRPr lang="pt-PT" altLang="pt-PT"/>
            </a:p>
          </p:txBody>
        </p:sp>
        <p:sp>
          <p:nvSpPr>
            <p:cNvPr id="25139" name="Rectangle 831"/>
            <p:cNvSpPr>
              <a:spLocks noChangeArrowheads="1"/>
            </p:cNvSpPr>
            <p:nvPr/>
          </p:nvSpPr>
          <p:spPr bwMode="auto">
            <a:xfrm>
              <a:off x="3822" y="3482"/>
              <a:ext cx="2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Strucutre 4</a:t>
              </a:r>
              <a:endParaRPr lang="pt-PT" altLang="pt-PT"/>
            </a:p>
          </p:txBody>
        </p:sp>
        <p:sp>
          <p:nvSpPr>
            <p:cNvPr id="25140" name="Rectangle 832"/>
            <p:cNvSpPr>
              <a:spLocks noChangeArrowheads="1"/>
            </p:cNvSpPr>
            <p:nvPr/>
          </p:nvSpPr>
          <p:spPr bwMode="auto">
            <a:xfrm>
              <a:off x="3886" y="3552"/>
              <a:ext cx="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a:t>
              </a:r>
              <a:endParaRPr lang="pt-PT" altLang="pt-PT"/>
            </a:p>
          </p:txBody>
        </p:sp>
        <p:sp>
          <p:nvSpPr>
            <p:cNvPr id="25141" name="Rectangle 833"/>
            <p:cNvSpPr>
              <a:spLocks noChangeArrowheads="1"/>
            </p:cNvSpPr>
            <p:nvPr/>
          </p:nvSpPr>
          <p:spPr bwMode="auto">
            <a:xfrm>
              <a:off x="3899" y="3622"/>
              <a:ext cx="15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a:t>
              </a:r>
              <a:endParaRPr lang="pt-PT" altLang="pt-PT"/>
            </a:p>
          </p:txBody>
        </p:sp>
        <p:sp>
          <p:nvSpPr>
            <p:cNvPr id="25142" name="Rectangle 834"/>
            <p:cNvSpPr>
              <a:spLocks noChangeArrowheads="1"/>
            </p:cNvSpPr>
            <p:nvPr/>
          </p:nvSpPr>
          <p:spPr bwMode="auto">
            <a:xfrm>
              <a:off x="3989"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143" name="Rectangle 835"/>
            <p:cNvSpPr>
              <a:spLocks noChangeArrowheads="1"/>
            </p:cNvSpPr>
            <p:nvPr/>
          </p:nvSpPr>
          <p:spPr bwMode="auto">
            <a:xfrm>
              <a:off x="4463" y="3411"/>
              <a:ext cx="2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a:t>
              </a:r>
              <a:endParaRPr lang="pt-PT" altLang="pt-PT"/>
            </a:p>
          </p:txBody>
        </p:sp>
        <p:sp>
          <p:nvSpPr>
            <p:cNvPr id="25144" name="Rectangle 836"/>
            <p:cNvSpPr>
              <a:spLocks noChangeArrowheads="1"/>
            </p:cNvSpPr>
            <p:nvPr/>
          </p:nvSpPr>
          <p:spPr bwMode="auto">
            <a:xfrm>
              <a:off x="4443" y="3482"/>
              <a:ext cx="2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Structure 5</a:t>
              </a:r>
              <a:endParaRPr lang="pt-PT" altLang="pt-PT"/>
            </a:p>
          </p:txBody>
        </p:sp>
        <p:sp>
          <p:nvSpPr>
            <p:cNvPr id="25145" name="Rectangle 837"/>
            <p:cNvSpPr>
              <a:spLocks noChangeArrowheads="1"/>
            </p:cNvSpPr>
            <p:nvPr/>
          </p:nvSpPr>
          <p:spPr bwMode="auto">
            <a:xfrm>
              <a:off x="4506" y="3552"/>
              <a:ext cx="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a:t>
              </a:r>
              <a:endParaRPr lang="pt-PT" altLang="pt-PT"/>
            </a:p>
          </p:txBody>
        </p:sp>
        <p:sp>
          <p:nvSpPr>
            <p:cNvPr id="25146" name="Rectangle 838"/>
            <p:cNvSpPr>
              <a:spLocks noChangeArrowheads="1"/>
            </p:cNvSpPr>
            <p:nvPr/>
          </p:nvSpPr>
          <p:spPr bwMode="auto">
            <a:xfrm>
              <a:off x="4519" y="3622"/>
              <a:ext cx="15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dirty="0" err="1">
                  <a:solidFill>
                    <a:srgbClr val="000000"/>
                  </a:solidFill>
                  <a:latin typeface="Trebuchet MS" panose="020B0603020202020204" pitchFamily="34" charset="0"/>
                </a:rPr>
                <a:t>Mission</a:t>
              </a:r>
              <a:endParaRPr lang="pt-PT" altLang="pt-PT" dirty="0"/>
            </a:p>
          </p:txBody>
        </p:sp>
        <p:sp>
          <p:nvSpPr>
            <p:cNvPr id="25147" name="Rectangle 839"/>
            <p:cNvSpPr>
              <a:spLocks noChangeArrowheads="1"/>
            </p:cNvSpPr>
            <p:nvPr/>
          </p:nvSpPr>
          <p:spPr bwMode="auto">
            <a:xfrm>
              <a:off x="4609"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148" name="Rectangle 840"/>
            <p:cNvSpPr>
              <a:spLocks noChangeArrowheads="1"/>
            </p:cNvSpPr>
            <p:nvPr/>
          </p:nvSpPr>
          <p:spPr bwMode="auto">
            <a:xfrm>
              <a:off x="1995" y="3411"/>
              <a:ext cx="2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a:t>
              </a:r>
              <a:endParaRPr lang="pt-PT" altLang="pt-PT"/>
            </a:p>
          </p:txBody>
        </p:sp>
        <p:sp>
          <p:nvSpPr>
            <p:cNvPr id="25149" name="Rectangle 841"/>
            <p:cNvSpPr>
              <a:spLocks noChangeArrowheads="1"/>
            </p:cNvSpPr>
            <p:nvPr/>
          </p:nvSpPr>
          <p:spPr bwMode="auto">
            <a:xfrm>
              <a:off x="1974" y="3482"/>
              <a:ext cx="2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Structure 1</a:t>
              </a:r>
              <a:endParaRPr lang="pt-PT" altLang="pt-PT"/>
            </a:p>
          </p:txBody>
        </p:sp>
        <p:sp>
          <p:nvSpPr>
            <p:cNvPr id="25150" name="Rectangle 842"/>
            <p:cNvSpPr>
              <a:spLocks noChangeArrowheads="1"/>
            </p:cNvSpPr>
            <p:nvPr/>
          </p:nvSpPr>
          <p:spPr bwMode="auto">
            <a:xfrm>
              <a:off x="2039" y="3552"/>
              <a:ext cx="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a:t>
              </a:r>
              <a:endParaRPr lang="pt-PT" altLang="pt-PT"/>
            </a:p>
          </p:txBody>
        </p:sp>
        <p:sp>
          <p:nvSpPr>
            <p:cNvPr id="25151" name="Rectangle 843"/>
            <p:cNvSpPr>
              <a:spLocks noChangeArrowheads="1"/>
            </p:cNvSpPr>
            <p:nvPr/>
          </p:nvSpPr>
          <p:spPr bwMode="auto">
            <a:xfrm>
              <a:off x="2052" y="3622"/>
              <a:ext cx="15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a:t>
              </a:r>
              <a:endParaRPr lang="pt-PT" altLang="pt-PT"/>
            </a:p>
          </p:txBody>
        </p:sp>
        <p:sp>
          <p:nvSpPr>
            <p:cNvPr id="25152" name="Rectangle 844"/>
            <p:cNvSpPr>
              <a:spLocks noChangeArrowheads="1"/>
            </p:cNvSpPr>
            <p:nvPr/>
          </p:nvSpPr>
          <p:spPr bwMode="auto">
            <a:xfrm>
              <a:off x="2142"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153" name="Rectangle 845"/>
            <p:cNvSpPr>
              <a:spLocks noChangeArrowheads="1"/>
            </p:cNvSpPr>
            <p:nvPr/>
          </p:nvSpPr>
          <p:spPr bwMode="auto">
            <a:xfrm>
              <a:off x="3223" y="3411"/>
              <a:ext cx="2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a:t>
              </a:r>
              <a:endParaRPr lang="pt-PT" altLang="pt-PT"/>
            </a:p>
          </p:txBody>
        </p:sp>
        <p:sp>
          <p:nvSpPr>
            <p:cNvPr id="25154" name="Rectangle 846"/>
            <p:cNvSpPr>
              <a:spLocks noChangeArrowheads="1"/>
            </p:cNvSpPr>
            <p:nvPr/>
          </p:nvSpPr>
          <p:spPr bwMode="auto">
            <a:xfrm>
              <a:off x="3202" y="3482"/>
              <a:ext cx="2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Structure 3</a:t>
              </a:r>
              <a:endParaRPr lang="pt-PT" altLang="pt-PT"/>
            </a:p>
          </p:txBody>
        </p:sp>
        <p:sp>
          <p:nvSpPr>
            <p:cNvPr id="25155" name="Rectangle 847"/>
            <p:cNvSpPr>
              <a:spLocks noChangeArrowheads="1"/>
            </p:cNvSpPr>
            <p:nvPr/>
          </p:nvSpPr>
          <p:spPr bwMode="auto">
            <a:xfrm>
              <a:off x="3267" y="3552"/>
              <a:ext cx="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a:t>
              </a:r>
              <a:endParaRPr lang="pt-PT" altLang="pt-PT"/>
            </a:p>
          </p:txBody>
        </p:sp>
        <p:sp>
          <p:nvSpPr>
            <p:cNvPr id="25156" name="Rectangle 848"/>
            <p:cNvSpPr>
              <a:spLocks noChangeArrowheads="1"/>
            </p:cNvSpPr>
            <p:nvPr/>
          </p:nvSpPr>
          <p:spPr bwMode="auto">
            <a:xfrm>
              <a:off x="3280" y="3622"/>
              <a:ext cx="15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a:t>
              </a:r>
              <a:endParaRPr lang="pt-PT" altLang="pt-PT"/>
            </a:p>
          </p:txBody>
        </p:sp>
        <p:sp>
          <p:nvSpPr>
            <p:cNvPr id="25157" name="Rectangle 849"/>
            <p:cNvSpPr>
              <a:spLocks noChangeArrowheads="1"/>
            </p:cNvSpPr>
            <p:nvPr/>
          </p:nvSpPr>
          <p:spPr bwMode="auto">
            <a:xfrm>
              <a:off x="3369" y="3693"/>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5158" name="Rectangle 850"/>
            <p:cNvSpPr>
              <a:spLocks noChangeArrowheads="1"/>
            </p:cNvSpPr>
            <p:nvPr/>
          </p:nvSpPr>
          <p:spPr bwMode="auto">
            <a:xfrm>
              <a:off x="1721" y="3352"/>
              <a:ext cx="2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N</a:t>
              </a:r>
              <a:endParaRPr lang="pt-PT" altLang="pt-PT"/>
            </a:p>
          </p:txBody>
        </p:sp>
        <p:sp>
          <p:nvSpPr>
            <p:cNvPr id="25159" name="Rectangle 851"/>
            <p:cNvSpPr>
              <a:spLocks noChangeArrowheads="1"/>
            </p:cNvSpPr>
            <p:nvPr/>
          </p:nvSpPr>
          <p:spPr bwMode="auto">
            <a:xfrm>
              <a:off x="1721" y="3406"/>
              <a:ext cx="2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U</a:t>
              </a:r>
              <a:endParaRPr lang="pt-PT" altLang="pt-PT"/>
            </a:p>
          </p:txBody>
        </p:sp>
        <p:sp>
          <p:nvSpPr>
            <p:cNvPr id="25160" name="Rectangle 852"/>
            <p:cNvSpPr>
              <a:spLocks noChangeArrowheads="1"/>
            </p:cNvSpPr>
            <p:nvPr/>
          </p:nvSpPr>
          <p:spPr bwMode="auto">
            <a:xfrm>
              <a:off x="1723" y="3461"/>
              <a:ext cx="2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T</a:t>
              </a:r>
              <a:endParaRPr lang="pt-PT" altLang="pt-PT"/>
            </a:p>
          </p:txBody>
        </p:sp>
        <p:sp>
          <p:nvSpPr>
            <p:cNvPr id="25161" name="Rectangle 853"/>
            <p:cNvSpPr>
              <a:spLocks noChangeArrowheads="1"/>
            </p:cNvSpPr>
            <p:nvPr/>
          </p:nvSpPr>
          <p:spPr bwMode="auto">
            <a:xfrm>
              <a:off x="1726" y="3515"/>
              <a:ext cx="1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S</a:t>
              </a:r>
              <a:endParaRPr lang="pt-PT" altLang="pt-PT"/>
            </a:p>
          </p:txBody>
        </p:sp>
        <p:sp>
          <p:nvSpPr>
            <p:cNvPr id="25162" name="Line 854"/>
            <p:cNvSpPr>
              <a:spLocks noChangeShapeType="1"/>
            </p:cNvSpPr>
            <p:nvPr/>
          </p:nvSpPr>
          <p:spPr bwMode="auto">
            <a:xfrm>
              <a:off x="1252" y="1245"/>
              <a:ext cx="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63" name="Rectangle 855"/>
            <p:cNvSpPr>
              <a:spLocks noChangeArrowheads="1"/>
            </p:cNvSpPr>
            <p:nvPr/>
          </p:nvSpPr>
          <p:spPr bwMode="auto">
            <a:xfrm>
              <a:off x="1252" y="1245"/>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64" name="Line 856"/>
            <p:cNvSpPr>
              <a:spLocks noChangeShapeType="1"/>
            </p:cNvSpPr>
            <p:nvPr/>
          </p:nvSpPr>
          <p:spPr bwMode="auto">
            <a:xfrm>
              <a:off x="1266"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65" name="Rectangle 857"/>
            <p:cNvSpPr>
              <a:spLocks noChangeArrowheads="1"/>
            </p:cNvSpPr>
            <p:nvPr/>
          </p:nvSpPr>
          <p:spPr bwMode="auto">
            <a:xfrm>
              <a:off x="1266"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66" name="Line 858"/>
            <p:cNvSpPr>
              <a:spLocks noChangeShapeType="1"/>
            </p:cNvSpPr>
            <p:nvPr/>
          </p:nvSpPr>
          <p:spPr bwMode="auto">
            <a:xfrm>
              <a:off x="1296"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67" name="Rectangle 859"/>
            <p:cNvSpPr>
              <a:spLocks noChangeArrowheads="1"/>
            </p:cNvSpPr>
            <p:nvPr/>
          </p:nvSpPr>
          <p:spPr bwMode="auto">
            <a:xfrm>
              <a:off x="1296"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68" name="Line 860"/>
            <p:cNvSpPr>
              <a:spLocks noChangeShapeType="1"/>
            </p:cNvSpPr>
            <p:nvPr/>
          </p:nvSpPr>
          <p:spPr bwMode="auto">
            <a:xfrm>
              <a:off x="1327"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69" name="Rectangle 861"/>
            <p:cNvSpPr>
              <a:spLocks noChangeArrowheads="1"/>
            </p:cNvSpPr>
            <p:nvPr/>
          </p:nvSpPr>
          <p:spPr bwMode="auto">
            <a:xfrm>
              <a:off x="1327"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70" name="Line 862"/>
            <p:cNvSpPr>
              <a:spLocks noChangeShapeType="1"/>
            </p:cNvSpPr>
            <p:nvPr/>
          </p:nvSpPr>
          <p:spPr bwMode="auto">
            <a:xfrm>
              <a:off x="1356"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71" name="Rectangle 863"/>
            <p:cNvSpPr>
              <a:spLocks noChangeArrowheads="1"/>
            </p:cNvSpPr>
            <p:nvPr/>
          </p:nvSpPr>
          <p:spPr bwMode="auto">
            <a:xfrm>
              <a:off x="1356"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72" name="Line 864"/>
            <p:cNvSpPr>
              <a:spLocks noChangeShapeType="1"/>
            </p:cNvSpPr>
            <p:nvPr/>
          </p:nvSpPr>
          <p:spPr bwMode="auto">
            <a:xfrm>
              <a:off x="1387"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73" name="Rectangle 865"/>
            <p:cNvSpPr>
              <a:spLocks noChangeArrowheads="1"/>
            </p:cNvSpPr>
            <p:nvPr/>
          </p:nvSpPr>
          <p:spPr bwMode="auto">
            <a:xfrm>
              <a:off x="1387"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74" name="Line 866"/>
            <p:cNvSpPr>
              <a:spLocks noChangeShapeType="1"/>
            </p:cNvSpPr>
            <p:nvPr/>
          </p:nvSpPr>
          <p:spPr bwMode="auto">
            <a:xfrm>
              <a:off x="1417"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75" name="Rectangle 867"/>
            <p:cNvSpPr>
              <a:spLocks noChangeArrowheads="1"/>
            </p:cNvSpPr>
            <p:nvPr/>
          </p:nvSpPr>
          <p:spPr bwMode="auto">
            <a:xfrm>
              <a:off x="1417"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76" name="Line 868"/>
            <p:cNvSpPr>
              <a:spLocks noChangeShapeType="1"/>
            </p:cNvSpPr>
            <p:nvPr/>
          </p:nvSpPr>
          <p:spPr bwMode="auto">
            <a:xfrm>
              <a:off x="1447"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77" name="Rectangle 869"/>
            <p:cNvSpPr>
              <a:spLocks noChangeArrowheads="1"/>
            </p:cNvSpPr>
            <p:nvPr/>
          </p:nvSpPr>
          <p:spPr bwMode="auto">
            <a:xfrm>
              <a:off x="1447"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78" name="Line 870"/>
            <p:cNvSpPr>
              <a:spLocks noChangeShapeType="1"/>
            </p:cNvSpPr>
            <p:nvPr/>
          </p:nvSpPr>
          <p:spPr bwMode="auto">
            <a:xfrm>
              <a:off x="1477"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79" name="Rectangle 871"/>
            <p:cNvSpPr>
              <a:spLocks noChangeArrowheads="1"/>
            </p:cNvSpPr>
            <p:nvPr/>
          </p:nvSpPr>
          <p:spPr bwMode="auto">
            <a:xfrm>
              <a:off x="1477"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80" name="Line 872"/>
            <p:cNvSpPr>
              <a:spLocks noChangeShapeType="1"/>
            </p:cNvSpPr>
            <p:nvPr/>
          </p:nvSpPr>
          <p:spPr bwMode="auto">
            <a:xfrm>
              <a:off x="1508"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81" name="Rectangle 873"/>
            <p:cNvSpPr>
              <a:spLocks noChangeArrowheads="1"/>
            </p:cNvSpPr>
            <p:nvPr/>
          </p:nvSpPr>
          <p:spPr bwMode="auto">
            <a:xfrm>
              <a:off x="1508"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82" name="Line 874"/>
            <p:cNvSpPr>
              <a:spLocks noChangeShapeType="1"/>
            </p:cNvSpPr>
            <p:nvPr/>
          </p:nvSpPr>
          <p:spPr bwMode="auto">
            <a:xfrm>
              <a:off x="1537"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83" name="Rectangle 875"/>
            <p:cNvSpPr>
              <a:spLocks noChangeArrowheads="1"/>
            </p:cNvSpPr>
            <p:nvPr/>
          </p:nvSpPr>
          <p:spPr bwMode="auto">
            <a:xfrm>
              <a:off x="1537"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84" name="Line 876"/>
            <p:cNvSpPr>
              <a:spLocks noChangeShapeType="1"/>
            </p:cNvSpPr>
            <p:nvPr/>
          </p:nvSpPr>
          <p:spPr bwMode="auto">
            <a:xfrm>
              <a:off x="1568"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85" name="Rectangle 877"/>
            <p:cNvSpPr>
              <a:spLocks noChangeArrowheads="1"/>
            </p:cNvSpPr>
            <p:nvPr/>
          </p:nvSpPr>
          <p:spPr bwMode="auto">
            <a:xfrm>
              <a:off x="1568"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86" name="Line 878"/>
            <p:cNvSpPr>
              <a:spLocks noChangeShapeType="1"/>
            </p:cNvSpPr>
            <p:nvPr/>
          </p:nvSpPr>
          <p:spPr bwMode="auto">
            <a:xfrm>
              <a:off x="1598"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87" name="Rectangle 879"/>
            <p:cNvSpPr>
              <a:spLocks noChangeArrowheads="1"/>
            </p:cNvSpPr>
            <p:nvPr/>
          </p:nvSpPr>
          <p:spPr bwMode="auto">
            <a:xfrm>
              <a:off x="1598"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88" name="Line 880"/>
            <p:cNvSpPr>
              <a:spLocks noChangeShapeType="1"/>
            </p:cNvSpPr>
            <p:nvPr/>
          </p:nvSpPr>
          <p:spPr bwMode="auto">
            <a:xfrm>
              <a:off x="1628"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89" name="Rectangle 881"/>
            <p:cNvSpPr>
              <a:spLocks noChangeArrowheads="1"/>
            </p:cNvSpPr>
            <p:nvPr/>
          </p:nvSpPr>
          <p:spPr bwMode="auto">
            <a:xfrm>
              <a:off x="1628"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90" name="Line 882"/>
            <p:cNvSpPr>
              <a:spLocks noChangeShapeType="1"/>
            </p:cNvSpPr>
            <p:nvPr/>
          </p:nvSpPr>
          <p:spPr bwMode="auto">
            <a:xfrm>
              <a:off x="1658"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91" name="Rectangle 883"/>
            <p:cNvSpPr>
              <a:spLocks noChangeArrowheads="1"/>
            </p:cNvSpPr>
            <p:nvPr/>
          </p:nvSpPr>
          <p:spPr bwMode="auto">
            <a:xfrm>
              <a:off x="1658"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92" name="Line 884"/>
            <p:cNvSpPr>
              <a:spLocks noChangeShapeType="1"/>
            </p:cNvSpPr>
            <p:nvPr/>
          </p:nvSpPr>
          <p:spPr bwMode="auto">
            <a:xfrm>
              <a:off x="1689" y="1245"/>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93" name="Rectangle 885"/>
            <p:cNvSpPr>
              <a:spLocks noChangeArrowheads="1"/>
            </p:cNvSpPr>
            <p:nvPr/>
          </p:nvSpPr>
          <p:spPr bwMode="auto">
            <a:xfrm>
              <a:off x="1689" y="1245"/>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94" name="Line 886"/>
            <p:cNvSpPr>
              <a:spLocks noChangeShapeType="1"/>
            </p:cNvSpPr>
            <p:nvPr/>
          </p:nvSpPr>
          <p:spPr bwMode="auto">
            <a:xfrm>
              <a:off x="1718" y="1245"/>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95" name="Rectangle 887"/>
            <p:cNvSpPr>
              <a:spLocks noChangeArrowheads="1"/>
            </p:cNvSpPr>
            <p:nvPr/>
          </p:nvSpPr>
          <p:spPr bwMode="auto">
            <a:xfrm>
              <a:off x="1718" y="1245"/>
              <a:ext cx="2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96" name="Line 888"/>
            <p:cNvSpPr>
              <a:spLocks noChangeShapeType="1"/>
            </p:cNvSpPr>
            <p:nvPr/>
          </p:nvSpPr>
          <p:spPr bwMode="auto">
            <a:xfrm>
              <a:off x="1749" y="1245"/>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97" name="Rectangle 889"/>
            <p:cNvSpPr>
              <a:spLocks noChangeArrowheads="1"/>
            </p:cNvSpPr>
            <p:nvPr/>
          </p:nvSpPr>
          <p:spPr bwMode="auto">
            <a:xfrm>
              <a:off x="1749" y="1245"/>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198" name="Line 890"/>
            <p:cNvSpPr>
              <a:spLocks noChangeShapeType="1"/>
            </p:cNvSpPr>
            <p:nvPr/>
          </p:nvSpPr>
          <p:spPr bwMode="auto">
            <a:xfrm>
              <a:off x="1779" y="1245"/>
              <a:ext cx="1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199" name="Rectangle 891"/>
            <p:cNvSpPr>
              <a:spLocks noChangeArrowheads="1"/>
            </p:cNvSpPr>
            <p:nvPr/>
          </p:nvSpPr>
          <p:spPr bwMode="auto">
            <a:xfrm>
              <a:off x="1779" y="1245"/>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00" name="Line 892"/>
            <p:cNvSpPr>
              <a:spLocks noChangeShapeType="1"/>
            </p:cNvSpPr>
            <p:nvPr/>
          </p:nvSpPr>
          <p:spPr bwMode="auto">
            <a:xfrm>
              <a:off x="1919" y="1316"/>
              <a:ext cx="17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01" name="Rectangle 893"/>
            <p:cNvSpPr>
              <a:spLocks noChangeArrowheads="1"/>
            </p:cNvSpPr>
            <p:nvPr/>
          </p:nvSpPr>
          <p:spPr bwMode="auto">
            <a:xfrm>
              <a:off x="1919" y="1316"/>
              <a:ext cx="17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02" name="Line 894"/>
            <p:cNvSpPr>
              <a:spLocks noChangeShapeType="1"/>
            </p:cNvSpPr>
            <p:nvPr/>
          </p:nvSpPr>
          <p:spPr bwMode="auto">
            <a:xfrm>
              <a:off x="3765" y="1316"/>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03" name="Rectangle 895"/>
            <p:cNvSpPr>
              <a:spLocks noChangeArrowheads="1"/>
            </p:cNvSpPr>
            <p:nvPr/>
          </p:nvSpPr>
          <p:spPr bwMode="auto">
            <a:xfrm>
              <a:off x="3765" y="1316"/>
              <a:ext cx="4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04" name="Line 896"/>
            <p:cNvSpPr>
              <a:spLocks noChangeShapeType="1"/>
            </p:cNvSpPr>
            <p:nvPr/>
          </p:nvSpPr>
          <p:spPr bwMode="auto">
            <a:xfrm>
              <a:off x="1919" y="1618"/>
              <a:ext cx="17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05" name="Rectangle 897"/>
            <p:cNvSpPr>
              <a:spLocks noChangeArrowheads="1"/>
            </p:cNvSpPr>
            <p:nvPr/>
          </p:nvSpPr>
          <p:spPr bwMode="auto">
            <a:xfrm>
              <a:off x="1919" y="1618"/>
              <a:ext cx="17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06" name="Line 898"/>
            <p:cNvSpPr>
              <a:spLocks noChangeShapeType="1"/>
            </p:cNvSpPr>
            <p:nvPr/>
          </p:nvSpPr>
          <p:spPr bwMode="auto">
            <a:xfrm>
              <a:off x="3765" y="1618"/>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07" name="Rectangle 899"/>
            <p:cNvSpPr>
              <a:spLocks noChangeArrowheads="1"/>
            </p:cNvSpPr>
            <p:nvPr/>
          </p:nvSpPr>
          <p:spPr bwMode="auto">
            <a:xfrm>
              <a:off x="3765" y="1618"/>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08" name="Line 900"/>
            <p:cNvSpPr>
              <a:spLocks noChangeShapeType="1"/>
            </p:cNvSpPr>
            <p:nvPr/>
          </p:nvSpPr>
          <p:spPr bwMode="auto">
            <a:xfrm>
              <a:off x="1240" y="1248"/>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09" name="Rectangle 901"/>
            <p:cNvSpPr>
              <a:spLocks noChangeArrowheads="1"/>
            </p:cNvSpPr>
            <p:nvPr/>
          </p:nvSpPr>
          <p:spPr bwMode="auto">
            <a:xfrm>
              <a:off x="1240" y="1248"/>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10" name="Line 902"/>
            <p:cNvSpPr>
              <a:spLocks noChangeShapeType="1"/>
            </p:cNvSpPr>
            <p:nvPr/>
          </p:nvSpPr>
          <p:spPr bwMode="auto">
            <a:xfrm>
              <a:off x="1240" y="1269"/>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11" name="Rectangle 903"/>
            <p:cNvSpPr>
              <a:spLocks noChangeArrowheads="1"/>
            </p:cNvSpPr>
            <p:nvPr/>
          </p:nvSpPr>
          <p:spPr bwMode="auto">
            <a:xfrm>
              <a:off x="1240" y="1269"/>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12" name="Line 904"/>
            <p:cNvSpPr>
              <a:spLocks noChangeShapeType="1"/>
            </p:cNvSpPr>
            <p:nvPr/>
          </p:nvSpPr>
          <p:spPr bwMode="auto">
            <a:xfrm>
              <a:off x="1240" y="1288"/>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13" name="Rectangle 905"/>
            <p:cNvSpPr>
              <a:spLocks noChangeArrowheads="1"/>
            </p:cNvSpPr>
            <p:nvPr/>
          </p:nvSpPr>
          <p:spPr bwMode="auto">
            <a:xfrm>
              <a:off x="1240" y="1288"/>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14" name="Line 906"/>
            <p:cNvSpPr>
              <a:spLocks noChangeShapeType="1"/>
            </p:cNvSpPr>
            <p:nvPr/>
          </p:nvSpPr>
          <p:spPr bwMode="auto">
            <a:xfrm>
              <a:off x="1240" y="1309"/>
              <a:ext cx="1" cy="13"/>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15" name="Rectangle 907"/>
            <p:cNvSpPr>
              <a:spLocks noChangeArrowheads="1"/>
            </p:cNvSpPr>
            <p:nvPr/>
          </p:nvSpPr>
          <p:spPr bwMode="auto">
            <a:xfrm>
              <a:off x="1240" y="1309"/>
              <a:ext cx="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16" name="Line 908"/>
            <p:cNvSpPr>
              <a:spLocks noChangeShapeType="1"/>
            </p:cNvSpPr>
            <p:nvPr/>
          </p:nvSpPr>
          <p:spPr bwMode="auto">
            <a:xfrm>
              <a:off x="1252" y="1769"/>
              <a:ext cx="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17" name="Rectangle 909"/>
            <p:cNvSpPr>
              <a:spLocks noChangeArrowheads="1"/>
            </p:cNvSpPr>
            <p:nvPr/>
          </p:nvSpPr>
          <p:spPr bwMode="auto">
            <a:xfrm>
              <a:off x="1252" y="1769"/>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18" name="Line 910"/>
            <p:cNvSpPr>
              <a:spLocks noChangeShapeType="1"/>
            </p:cNvSpPr>
            <p:nvPr/>
          </p:nvSpPr>
          <p:spPr bwMode="auto">
            <a:xfrm>
              <a:off x="1266"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19" name="Rectangle 911"/>
            <p:cNvSpPr>
              <a:spLocks noChangeArrowheads="1"/>
            </p:cNvSpPr>
            <p:nvPr/>
          </p:nvSpPr>
          <p:spPr bwMode="auto">
            <a:xfrm>
              <a:off x="1266"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20" name="Line 912"/>
            <p:cNvSpPr>
              <a:spLocks noChangeShapeType="1"/>
            </p:cNvSpPr>
            <p:nvPr/>
          </p:nvSpPr>
          <p:spPr bwMode="auto">
            <a:xfrm>
              <a:off x="1296"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21" name="Rectangle 913"/>
            <p:cNvSpPr>
              <a:spLocks noChangeArrowheads="1"/>
            </p:cNvSpPr>
            <p:nvPr/>
          </p:nvSpPr>
          <p:spPr bwMode="auto">
            <a:xfrm>
              <a:off x="1296"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22" name="Line 914"/>
            <p:cNvSpPr>
              <a:spLocks noChangeShapeType="1"/>
            </p:cNvSpPr>
            <p:nvPr/>
          </p:nvSpPr>
          <p:spPr bwMode="auto">
            <a:xfrm>
              <a:off x="1327"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23" name="Rectangle 915"/>
            <p:cNvSpPr>
              <a:spLocks noChangeArrowheads="1"/>
            </p:cNvSpPr>
            <p:nvPr/>
          </p:nvSpPr>
          <p:spPr bwMode="auto">
            <a:xfrm>
              <a:off x="1327"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24" name="Line 916"/>
            <p:cNvSpPr>
              <a:spLocks noChangeShapeType="1"/>
            </p:cNvSpPr>
            <p:nvPr/>
          </p:nvSpPr>
          <p:spPr bwMode="auto">
            <a:xfrm>
              <a:off x="1356"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25" name="Rectangle 917"/>
            <p:cNvSpPr>
              <a:spLocks noChangeArrowheads="1"/>
            </p:cNvSpPr>
            <p:nvPr/>
          </p:nvSpPr>
          <p:spPr bwMode="auto">
            <a:xfrm>
              <a:off x="1356"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26" name="Line 918"/>
            <p:cNvSpPr>
              <a:spLocks noChangeShapeType="1"/>
            </p:cNvSpPr>
            <p:nvPr/>
          </p:nvSpPr>
          <p:spPr bwMode="auto">
            <a:xfrm>
              <a:off x="1387"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27" name="Rectangle 919"/>
            <p:cNvSpPr>
              <a:spLocks noChangeArrowheads="1"/>
            </p:cNvSpPr>
            <p:nvPr/>
          </p:nvSpPr>
          <p:spPr bwMode="auto">
            <a:xfrm>
              <a:off x="1387"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28" name="Line 920"/>
            <p:cNvSpPr>
              <a:spLocks noChangeShapeType="1"/>
            </p:cNvSpPr>
            <p:nvPr/>
          </p:nvSpPr>
          <p:spPr bwMode="auto">
            <a:xfrm>
              <a:off x="1417"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29" name="Rectangle 921"/>
            <p:cNvSpPr>
              <a:spLocks noChangeArrowheads="1"/>
            </p:cNvSpPr>
            <p:nvPr/>
          </p:nvSpPr>
          <p:spPr bwMode="auto">
            <a:xfrm>
              <a:off x="1417"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30" name="Line 922"/>
            <p:cNvSpPr>
              <a:spLocks noChangeShapeType="1"/>
            </p:cNvSpPr>
            <p:nvPr/>
          </p:nvSpPr>
          <p:spPr bwMode="auto">
            <a:xfrm>
              <a:off x="1447"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31" name="Rectangle 923"/>
            <p:cNvSpPr>
              <a:spLocks noChangeArrowheads="1"/>
            </p:cNvSpPr>
            <p:nvPr/>
          </p:nvSpPr>
          <p:spPr bwMode="auto">
            <a:xfrm>
              <a:off x="1447"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32" name="Line 924"/>
            <p:cNvSpPr>
              <a:spLocks noChangeShapeType="1"/>
            </p:cNvSpPr>
            <p:nvPr/>
          </p:nvSpPr>
          <p:spPr bwMode="auto">
            <a:xfrm>
              <a:off x="1477"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33" name="Rectangle 925"/>
            <p:cNvSpPr>
              <a:spLocks noChangeArrowheads="1"/>
            </p:cNvSpPr>
            <p:nvPr/>
          </p:nvSpPr>
          <p:spPr bwMode="auto">
            <a:xfrm>
              <a:off x="1477"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34" name="Line 926"/>
            <p:cNvSpPr>
              <a:spLocks noChangeShapeType="1"/>
            </p:cNvSpPr>
            <p:nvPr/>
          </p:nvSpPr>
          <p:spPr bwMode="auto">
            <a:xfrm>
              <a:off x="1508"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35" name="Rectangle 927"/>
            <p:cNvSpPr>
              <a:spLocks noChangeArrowheads="1"/>
            </p:cNvSpPr>
            <p:nvPr/>
          </p:nvSpPr>
          <p:spPr bwMode="auto">
            <a:xfrm>
              <a:off x="1508"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36" name="Line 928"/>
            <p:cNvSpPr>
              <a:spLocks noChangeShapeType="1"/>
            </p:cNvSpPr>
            <p:nvPr/>
          </p:nvSpPr>
          <p:spPr bwMode="auto">
            <a:xfrm>
              <a:off x="1537"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37" name="Rectangle 929"/>
            <p:cNvSpPr>
              <a:spLocks noChangeArrowheads="1"/>
            </p:cNvSpPr>
            <p:nvPr/>
          </p:nvSpPr>
          <p:spPr bwMode="auto">
            <a:xfrm>
              <a:off x="1537"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38" name="Line 930"/>
            <p:cNvSpPr>
              <a:spLocks noChangeShapeType="1"/>
            </p:cNvSpPr>
            <p:nvPr/>
          </p:nvSpPr>
          <p:spPr bwMode="auto">
            <a:xfrm>
              <a:off x="1568"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39" name="Rectangle 931"/>
            <p:cNvSpPr>
              <a:spLocks noChangeArrowheads="1"/>
            </p:cNvSpPr>
            <p:nvPr/>
          </p:nvSpPr>
          <p:spPr bwMode="auto">
            <a:xfrm>
              <a:off x="1568"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40" name="Line 932"/>
            <p:cNvSpPr>
              <a:spLocks noChangeShapeType="1"/>
            </p:cNvSpPr>
            <p:nvPr/>
          </p:nvSpPr>
          <p:spPr bwMode="auto">
            <a:xfrm>
              <a:off x="1598"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41" name="Rectangle 933"/>
            <p:cNvSpPr>
              <a:spLocks noChangeArrowheads="1"/>
            </p:cNvSpPr>
            <p:nvPr/>
          </p:nvSpPr>
          <p:spPr bwMode="auto">
            <a:xfrm>
              <a:off x="1598"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42" name="Line 934"/>
            <p:cNvSpPr>
              <a:spLocks noChangeShapeType="1"/>
            </p:cNvSpPr>
            <p:nvPr/>
          </p:nvSpPr>
          <p:spPr bwMode="auto">
            <a:xfrm>
              <a:off x="1628"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43" name="Rectangle 935"/>
            <p:cNvSpPr>
              <a:spLocks noChangeArrowheads="1"/>
            </p:cNvSpPr>
            <p:nvPr/>
          </p:nvSpPr>
          <p:spPr bwMode="auto">
            <a:xfrm>
              <a:off x="1628"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44" name="Line 936"/>
            <p:cNvSpPr>
              <a:spLocks noChangeShapeType="1"/>
            </p:cNvSpPr>
            <p:nvPr/>
          </p:nvSpPr>
          <p:spPr bwMode="auto">
            <a:xfrm>
              <a:off x="1658"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45" name="Rectangle 937"/>
            <p:cNvSpPr>
              <a:spLocks noChangeArrowheads="1"/>
            </p:cNvSpPr>
            <p:nvPr/>
          </p:nvSpPr>
          <p:spPr bwMode="auto">
            <a:xfrm>
              <a:off x="1658"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46" name="Line 938"/>
            <p:cNvSpPr>
              <a:spLocks noChangeShapeType="1"/>
            </p:cNvSpPr>
            <p:nvPr/>
          </p:nvSpPr>
          <p:spPr bwMode="auto">
            <a:xfrm>
              <a:off x="1689"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47" name="Rectangle 939"/>
            <p:cNvSpPr>
              <a:spLocks noChangeArrowheads="1"/>
            </p:cNvSpPr>
            <p:nvPr/>
          </p:nvSpPr>
          <p:spPr bwMode="auto">
            <a:xfrm>
              <a:off x="1689"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48" name="Line 940"/>
            <p:cNvSpPr>
              <a:spLocks noChangeShapeType="1"/>
            </p:cNvSpPr>
            <p:nvPr/>
          </p:nvSpPr>
          <p:spPr bwMode="auto">
            <a:xfrm>
              <a:off x="1718" y="1769"/>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49" name="Rectangle 941"/>
            <p:cNvSpPr>
              <a:spLocks noChangeArrowheads="1"/>
            </p:cNvSpPr>
            <p:nvPr/>
          </p:nvSpPr>
          <p:spPr bwMode="auto">
            <a:xfrm>
              <a:off x="1718" y="1769"/>
              <a:ext cx="2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50" name="Line 942"/>
            <p:cNvSpPr>
              <a:spLocks noChangeShapeType="1"/>
            </p:cNvSpPr>
            <p:nvPr/>
          </p:nvSpPr>
          <p:spPr bwMode="auto">
            <a:xfrm>
              <a:off x="1749"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51" name="Rectangle 943"/>
            <p:cNvSpPr>
              <a:spLocks noChangeArrowheads="1"/>
            </p:cNvSpPr>
            <p:nvPr/>
          </p:nvSpPr>
          <p:spPr bwMode="auto">
            <a:xfrm>
              <a:off x="1749"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52" name="Line 944"/>
            <p:cNvSpPr>
              <a:spLocks noChangeShapeType="1"/>
            </p:cNvSpPr>
            <p:nvPr/>
          </p:nvSpPr>
          <p:spPr bwMode="auto">
            <a:xfrm>
              <a:off x="1779" y="1769"/>
              <a:ext cx="1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53" name="Rectangle 945"/>
            <p:cNvSpPr>
              <a:spLocks noChangeArrowheads="1"/>
            </p:cNvSpPr>
            <p:nvPr/>
          </p:nvSpPr>
          <p:spPr bwMode="auto">
            <a:xfrm>
              <a:off x="1779" y="1769"/>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54" name="Line 946"/>
            <p:cNvSpPr>
              <a:spLocks noChangeShapeType="1"/>
            </p:cNvSpPr>
            <p:nvPr/>
          </p:nvSpPr>
          <p:spPr bwMode="auto">
            <a:xfrm>
              <a:off x="1910" y="1316"/>
              <a:ext cx="1" cy="30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55" name="Rectangle 947"/>
            <p:cNvSpPr>
              <a:spLocks noChangeArrowheads="1"/>
            </p:cNvSpPr>
            <p:nvPr/>
          </p:nvSpPr>
          <p:spPr bwMode="auto">
            <a:xfrm>
              <a:off x="1910" y="1316"/>
              <a:ext cx="9" cy="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56" name="Line 948"/>
            <p:cNvSpPr>
              <a:spLocks noChangeShapeType="1"/>
            </p:cNvSpPr>
            <p:nvPr/>
          </p:nvSpPr>
          <p:spPr bwMode="auto">
            <a:xfrm>
              <a:off x="3634" y="1322"/>
              <a:ext cx="1" cy="30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57" name="Rectangle 949"/>
            <p:cNvSpPr>
              <a:spLocks noChangeArrowheads="1"/>
            </p:cNvSpPr>
            <p:nvPr/>
          </p:nvSpPr>
          <p:spPr bwMode="auto">
            <a:xfrm>
              <a:off x="3634" y="1322"/>
              <a:ext cx="8" cy="3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58" name="Line 950"/>
            <p:cNvSpPr>
              <a:spLocks noChangeShapeType="1"/>
            </p:cNvSpPr>
            <p:nvPr/>
          </p:nvSpPr>
          <p:spPr bwMode="auto">
            <a:xfrm>
              <a:off x="1240" y="1771"/>
              <a:ext cx="1" cy="1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59" name="Rectangle 951"/>
            <p:cNvSpPr>
              <a:spLocks noChangeArrowheads="1"/>
            </p:cNvSpPr>
            <p:nvPr/>
          </p:nvSpPr>
          <p:spPr bwMode="auto">
            <a:xfrm>
              <a:off x="1240" y="1771"/>
              <a:ext cx="8"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60" name="Line 952"/>
            <p:cNvSpPr>
              <a:spLocks noChangeShapeType="1"/>
            </p:cNvSpPr>
            <p:nvPr/>
          </p:nvSpPr>
          <p:spPr bwMode="auto">
            <a:xfrm>
              <a:off x="1240" y="1787"/>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61" name="Rectangle 953"/>
            <p:cNvSpPr>
              <a:spLocks noChangeArrowheads="1"/>
            </p:cNvSpPr>
            <p:nvPr/>
          </p:nvSpPr>
          <p:spPr bwMode="auto">
            <a:xfrm>
              <a:off x="1240" y="1787"/>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62" name="Line 954"/>
            <p:cNvSpPr>
              <a:spLocks noChangeShapeType="1"/>
            </p:cNvSpPr>
            <p:nvPr/>
          </p:nvSpPr>
          <p:spPr bwMode="auto">
            <a:xfrm>
              <a:off x="1240" y="1807"/>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63" name="Rectangle 955"/>
            <p:cNvSpPr>
              <a:spLocks noChangeArrowheads="1"/>
            </p:cNvSpPr>
            <p:nvPr/>
          </p:nvSpPr>
          <p:spPr bwMode="auto">
            <a:xfrm>
              <a:off x="1240" y="1807"/>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64" name="Line 956"/>
            <p:cNvSpPr>
              <a:spLocks noChangeShapeType="1"/>
            </p:cNvSpPr>
            <p:nvPr/>
          </p:nvSpPr>
          <p:spPr bwMode="auto">
            <a:xfrm>
              <a:off x="1240" y="1827"/>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65" name="Rectangle 957"/>
            <p:cNvSpPr>
              <a:spLocks noChangeArrowheads="1"/>
            </p:cNvSpPr>
            <p:nvPr/>
          </p:nvSpPr>
          <p:spPr bwMode="auto">
            <a:xfrm>
              <a:off x="1240" y="1827"/>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66" name="Line 958"/>
            <p:cNvSpPr>
              <a:spLocks noChangeShapeType="1"/>
            </p:cNvSpPr>
            <p:nvPr/>
          </p:nvSpPr>
          <p:spPr bwMode="auto">
            <a:xfrm>
              <a:off x="1252" y="2349"/>
              <a:ext cx="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67" name="Rectangle 959"/>
            <p:cNvSpPr>
              <a:spLocks noChangeArrowheads="1"/>
            </p:cNvSpPr>
            <p:nvPr/>
          </p:nvSpPr>
          <p:spPr bwMode="auto">
            <a:xfrm>
              <a:off x="1252" y="2349"/>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68" name="Line 960"/>
            <p:cNvSpPr>
              <a:spLocks noChangeShapeType="1"/>
            </p:cNvSpPr>
            <p:nvPr/>
          </p:nvSpPr>
          <p:spPr bwMode="auto">
            <a:xfrm>
              <a:off x="1266"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69" name="Rectangle 961"/>
            <p:cNvSpPr>
              <a:spLocks noChangeArrowheads="1"/>
            </p:cNvSpPr>
            <p:nvPr/>
          </p:nvSpPr>
          <p:spPr bwMode="auto">
            <a:xfrm>
              <a:off x="1266"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70" name="Line 962"/>
            <p:cNvSpPr>
              <a:spLocks noChangeShapeType="1"/>
            </p:cNvSpPr>
            <p:nvPr/>
          </p:nvSpPr>
          <p:spPr bwMode="auto">
            <a:xfrm>
              <a:off x="1296"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71" name="Rectangle 963"/>
            <p:cNvSpPr>
              <a:spLocks noChangeArrowheads="1"/>
            </p:cNvSpPr>
            <p:nvPr/>
          </p:nvSpPr>
          <p:spPr bwMode="auto">
            <a:xfrm>
              <a:off x="1296"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72" name="Line 964"/>
            <p:cNvSpPr>
              <a:spLocks noChangeShapeType="1"/>
            </p:cNvSpPr>
            <p:nvPr/>
          </p:nvSpPr>
          <p:spPr bwMode="auto">
            <a:xfrm>
              <a:off x="1327"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73" name="Rectangle 965"/>
            <p:cNvSpPr>
              <a:spLocks noChangeArrowheads="1"/>
            </p:cNvSpPr>
            <p:nvPr/>
          </p:nvSpPr>
          <p:spPr bwMode="auto">
            <a:xfrm>
              <a:off x="1327"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74" name="Line 966"/>
            <p:cNvSpPr>
              <a:spLocks noChangeShapeType="1"/>
            </p:cNvSpPr>
            <p:nvPr/>
          </p:nvSpPr>
          <p:spPr bwMode="auto">
            <a:xfrm>
              <a:off x="1356"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75" name="Rectangle 967"/>
            <p:cNvSpPr>
              <a:spLocks noChangeArrowheads="1"/>
            </p:cNvSpPr>
            <p:nvPr/>
          </p:nvSpPr>
          <p:spPr bwMode="auto">
            <a:xfrm>
              <a:off x="1356"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76" name="Line 968"/>
            <p:cNvSpPr>
              <a:spLocks noChangeShapeType="1"/>
            </p:cNvSpPr>
            <p:nvPr/>
          </p:nvSpPr>
          <p:spPr bwMode="auto">
            <a:xfrm>
              <a:off x="1387"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77" name="Rectangle 969"/>
            <p:cNvSpPr>
              <a:spLocks noChangeArrowheads="1"/>
            </p:cNvSpPr>
            <p:nvPr/>
          </p:nvSpPr>
          <p:spPr bwMode="auto">
            <a:xfrm>
              <a:off x="1387"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78" name="Line 970"/>
            <p:cNvSpPr>
              <a:spLocks noChangeShapeType="1"/>
            </p:cNvSpPr>
            <p:nvPr/>
          </p:nvSpPr>
          <p:spPr bwMode="auto">
            <a:xfrm>
              <a:off x="1417"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79" name="Rectangle 971"/>
            <p:cNvSpPr>
              <a:spLocks noChangeArrowheads="1"/>
            </p:cNvSpPr>
            <p:nvPr/>
          </p:nvSpPr>
          <p:spPr bwMode="auto">
            <a:xfrm>
              <a:off x="1417"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80" name="Line 972"/>
            <p:cNvSpPr>
              <a:spLocks noChangeShapeType="1"/>
            </p:cNvSpPr>
            <p:nvPr/>
          </p:nvSpPr>
          <p:spPr bwMode="auto">
            <a:xfrm>
              <a:off x="1447"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81" name="Rectangle 973"/>
            <p:cNvSpPr>
              <a:spLocks noChangeArrowheads="1"/>
            </p:cNvSpPr>
            <p:nvPr/>
          </p:nvSpPr>
          <p:spPr bwMode="auto">
            <a:xfrm>
              <a:off x="1447"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82" name="Line 974"/>
            <p:cNvSpPr>
              <a:spLocks noChangeShapeType="1"/>
            </p:cNvSpPr>
            <p:nvPr/>
          </p:nvSpPr>
          <p:spPr bwMode="auto">
            <a:xfrm>
              <a:off x="1477"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83" name="Rectangle 975"/>
            <p:cNvSpPr>
              <a:spLocks noChangeArrowheads="1"/>
            </p:cNvSpPr>
            <p:nvPr/>
          </p:nvSpPr>
          <p:spPr bwMode="auto">
            <a:xfrm>
              <a:off x="1477"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84" name="Line 976"/>
            <p:cNvSpPr>
              <a:spLocks noChangeShapeType="1"/>
            </p:cNvSpPr>
            <p:nvPr/>
          </p:nvSpPr>
          <p:spPr bwMode="auto">
            <a:xfrm>
              <a:off x="1508"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85" name="Rectangle 977"/>
            <p:cNvSpPr>
              <a:spLocks noChangeArrowheads="1"/>
            </p:cNvSpPr>
            <p:nvPr/>
          </p:nvSpPr>
          <p:spPr bwMode="auto">
            <a:xfrm>
              <a:off x="1508"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86" name="Line 978"/>
            <p:cNvSpPr>
              <a:spLocks noChangeShapeType="1"/>
            </p:cNvSpPr>
            <p:nvPr/>
          </p:nvSpPr>
          <p:spPr bwMode="auto">
            <a:xfrm>
              <a:off x="1537"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87" name="Rectangle 979"/>
            <p:cNvSpPr>
              <a:spLocks noChangeArrowheads="1"/>
            </p:cNvSpPr>
            <p:nvPr/>
          </p:nvSpPr>
          <p:spPr bwMode="auto">
            <a:xfrm>
              <a:off x="1537"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88" name="Line 980"/>
            <p:cNvSpPr>
              <a:spLocks noChangeShapeType="1"/>
            </p:cNvSpPr>
            <p:nvPr/>
          </p:nvSpPr>
          <p:spPr bwMode="auto">
            <a:xfrm>
              <a:off x="1568"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89" name="Rectangle 981"/>
            <p:cNvSpPr>
              <a:spLocks noChangeArrowheads="1"/>
            </p:cNvSpPr>
            <p:nvPr/>
          </p:nvSpPr>
          <p:spPr bwMode="auto">
            <a:xfrm>
              <a:off x="1568"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90" name="Line 982"/>
            <p:cNvSpPr>
              <a:spLocks noChangeShapeType="1"/>
            </p:cNvSpPr>
            <p:nvPr/>
          </p:nvSpPr>
          <p:spPr bwMode="auto">
            <a:xfrm>
              <a:off x="1598"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91" name="Rectangle 983"/>
            <p:cNvSpPr>
              <a:spLocks noChangeArrowheads="1"/>
            </p:cNvSpPr>
            <p:nvPr/>
          </p:nvSpPr>
          <p:spPr bwMode="auto">
            <a:xfrm>
              <a:off x="1598"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92" name="Line 984"/>
            <p:cNvSpPr>
              <a:spLocks noChangeShapeType="1"/>
            </p:cNvSpPr>
            <p:nvPr/>
          </p:nvSpPr>
          <p:spPr bwMode="auto">
            <a:xfrm>
              <a:off x="1628"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93" name="Rectangle 985"/>
            <p:cNvSpPr>
              <a:spLocks noChangeArrowheads="1"/>
            </p:cNvSpPr>
            <p:nvPr/>
          </p:nvSpPr>
          <p:spPr bwMode="auto">
            <a:xfrm>
              <a:off x="1628"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94" name="Line 986"/>
            <p:cNvSpPr>
              <a:spLocks noChangeShapeType="1"/>
            </p:cNvSpPr>
            <p:nvPr/>
          </p:nvSpPr>
          <p:spPr bwMode="auto">
            <a:xfrm>
              <a:off x="1658"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95" name="Rectangle 987"/>
            <p:cNvSpPr>
              <a:spLocks noChangeArrowheads="1"/>
            </p:cNvSpPr>
            <p:nvPr/>
          </p:nvSpPr>
          <p:spPr bwMode="auto">
            <a:xfrm>
              <a:off x="1658"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96" name="Line 988"/>
            <p:cNvSpPr>
              <a:spLocks noChangeShapeType="1"/>
            </p:cNvSpPr>
            <p:nvPr/>
          </p:nvSpPr>
          <p:spPr bwMode="auto">
            <a:xfrm>
              <a:off x="1689"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97" name="Rectangle 989"/>
            <p:cNvSpPr>
              <a:spLocks noChangeArrowheads="1"/>
            </p:cNvSpPr>
            <p:nvPr/>
          </p:nvSpPr>
          <p:spPr bwMode="auto">
            <a:xfrm>
              <a:off x="1689"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298" name="Line 990"/>
            <p:cNvSpPr>
              <a:spLocks noChangeShapeType="1"/>
            </p:cNvSpPr>
            <p:nvPr/>
          </p:nvSpPr>
          <p:spPr bwMode="auto">
            <a:xfrm>
              <a:off x="1719"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299" name="Rectangle 991"/>
            <p:cNvSpPr>
              <a:spLocks noChangeArrowheads="1"/>
            </p:cNvSpPr>
            <p:nvPr/>
          </p:nvSpPr>
          <p:spPr bwMode="auto">
            <a:xfrm>
              <a:off x="1719"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00" name="Line 992"/>
            <p:cNvSpPr>
              <a:spLocks noChangeShapeType="1"/>
            </p:cNvSpPr>
            <p:nvPr/>
          </p:nvSpPr>
          <p:spPr bwMode="auto">
            <a:xfrm>
              <a:off x="1749"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01" name="Rectangle 993"/>
            <p:cNvSpPr>
              <a:spLocks noChangeArrowheads="1"/>
            </p:cNvSpPr>
            <p:nvPr/>
          </p:nvSpPr>
          <p:spPr bwMode="auto">
            <a:xfrm>
              <a:off x="1749"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02" name="Line 994"/>
            <p:cNvSpPr>
              <a:spLocks noChangeShapeType="1"/>
            </p:cNvSpPr>
            <p:nvPr/>
          </p:nvSpPr>
          <p:spPr bwMode="auto">
            <a:xfrm>
              <a:off x="1779" y="2349"/>
              <a:ext cx="1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03" name="Rectangle 995"/>
            <p:cNvSpPr>
              <a:spLocks noChangeArrowheads="1"/>
            </p:cNvSpPr>
            <p:nvPr/>
          </p:nvSpPr>
          <p:spPr bwMode="auto">
            <a:xfrm>
              <a:off x="1779" y="2349"/>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04" name="Line 996"/>
            <p:cNvSpPr>
              <a:spLocks noChangeShapeType="1"/>
            </p:cNvSpPr>
            <p:nvPr/>
          </p:nvSpPr>
          <p:spPr bwMode="auto">
            <a:xfrm>
              <a:off x="2779" y="1774"/>
              <a:ext cx="1" cy="7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05" name="Rectangle 997"/>
            <p:cNvSpPr>
              <a:spLocks noChangeArrowheads="1"/>
            </p:cNvSpPr>
            <p:nvPr/>
          </p:nvSpPr>
          <p:spPr bwMode="auto">
            <a:xfrm>
              <a:off x="2779" y="1774"/>
              <a:ext cx="7"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06" name="Line 998"/>
            <p:cNvSpPr>
              <a:spLocks noChangeShapeType="1"/>
            </p:cNvSpPr>
            <p:nvPr/>
          </p:nvSpPr>
          <p:spPr bwMode="auto">
            <a:xfrm>
              <a:off x="4626" y="1250"/>
              <a:ext cx="1" cy="7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07" name="Rectangle 999"/>
            <p:cNvSpPr>
              <a:spLocks noChangeArrowheads="1"/>
            </p:cNvSpPr>
            <p:nvPr/>
          </p:nvSpPr>
          <p:spPr bwMode="auto">
            <a:xfrm>
              <a:off x="4626" y="1250"/>
              <a:ext cx="8"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08" name="Line 1000"/>
            <p:cNvSpPr>
              <a:spLocks noChangeShapeType="1"/>
            </p:cNvSpPr>
            <p:nvPr/>
          </p:nvSpPr>
          <p:spPr bwMode="auto">
            <a:xfrm>
              <a:off x="1910" y="1841"/>
              <a:ext cx="1" cy="30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09" name="Rectangle 1001"/>
            <p:cNvSpPr>
              <a:spLocks noChangeArrowheads="1"/>
            </p:cNvSpPr>
            <p:nvPr/>
          </p:nvSpPr>
          <p:spPr bwMode="auto">
            <a:xfrm>
              <a:off x="1910" y="1841"/>
              <a:ext cx="9" cy="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10" name="Line 1002"/>
            <p:cNvSpPr>
              <a:spLocks noChangeShapeType="1"/>
            </p:cNvSpPr>
            <p:nvPr/>
          </p:nvSpPr>
          <p:spPr bwMode="auto">
            <a:xfrm>
              <a:off x="1919" y="2424"/>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11" name="Rectangle 1003"/>
            <p:cNvSpPr>
              <a:spLocks noChangeArrowheads="1"/>
            </p:cNvSpPr>
            <p:nvPr/>
          </p:nvSpPr>
          <p:spPr bwMode="auto">
            <a:xfrm>
              <a:off x="1919" y="2424"/>
              <a:ext cx="49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12" name="Rectangle 1004"/>
            <p:cNvSpPr>
              <a:spLocks noChangeArrowheads="1"/>
            </p:cNvSpPr>
            <p:nvPr/>
          </p:nvSpPr>
          <p:spPr bwMode="auto">
            <a:xfrm>
              <a:off x="2522" y="743"/>
              <a:ext cx="24" cy="36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13" name="Line 1005"/>
            <p:cNvSpPr>
              <a:spLocks noChangeShapeType="1"/>
            </p:cNvSpPr>
            <p:nvPr/>
          </p:nvSpPr>
          <p:spPr bwMode="auto">
            <a:xfrm>
              <a:off x="3026" y="1250"/>
              <a:ext cx="2" cy="7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14" name="Rectangle 1006"/>
            <p:cNvSpPr>
              <a:spLocks noChangeArrowheads="1"/>
            </p:cNvSpPr>
            <p:nvPr/>
          </p:nvSpPr>
          <p:spPr bwMode="auto">
            <a:xfrm>
              <a:off x="3026" y="1250"/>
              <a:ext cx="9"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15" name="Line 1007"/>
            <p:cNvSpPr>
              <a:spLocks noChangeShapeType="1"/>
            </p:cNvSpPr>
            <p:nvPr/>
          </p:nvSpPr>
          <p:spPr bwMode="auto">
            <a:xfrm>
              <a:off x="2538" y="2424"/>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16" name="Rectangle 1008"/>
            <p:cNvSpPr>
              <a:spLocks noChangeArrowheads="1"/>
            </p:cNvSpPr>
            <p:nvPr/>
          </p:nvSpPr>
          <p:spPr bwMode="auto">
            <a:xfrm>
              <a:off x="2538" y="2424"/>
              <a:ext cx="4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17" name="Line 1009"/>
            <p:cNvSpPr>
              <a:spLocks noChangeShapeType="1"/>
            </p:cNvSpPr>
            <p:nvPr/>
          </p:nvSpPr>
          <p:spPr bwMode="auto">
            <a:xfrm>
              <a:off x="3634" y="1846"/>
              <a:ext cx="1" cy="3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18" name="Rectangle 1010"/>
            <p:cNvSpPr>
              <a:spLocks noChangeArrowheads="1"/>
            </p:cNvSpPr>
            <p:nvPr/>
          </p:nvSpPr>
          <p:spPr bwMode="auto">
            <a:xfrm>
              <a:off x="3634" y="1846"/>
              <a:ext cx="8" cy="3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19" name="Line 1011"/>
            <p:cNvSpPr>
              <a:spLocks noChangeShapeType="1"/>
            </p:cNvSpPr>
            <p:nvPr/>
          </p:nvSpPr>
          <p:spPr bwMode="auto">
            <a:xfrm>
              <a:off x="3146" y="2424"/>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20" name="Rectangle 1012"/>
            <p:cNvSpPr>
              <a:spLocks noChangeArrowheads="1"/>
            </p:cNvSpPr>
            <p:nvPr/>
          </p:nvSpPr>
          <p:spPr bwMode="auto">
            <a:xfrm>
              <a:off x="3146" y="2424"/>
              <a:ext cx="49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21" name="Line 1013"/>
            <p:cNvSpPr>
              <a:spLocks noChangeShapeType="1"/>
            </p:cNvSpPr>
            <p:nvPr/>
          </p:nvSpPr>
          <p:spPr bwMode="auto">
            <a:xfrm>
              <a:off x="3758" y="1316"/>
              <a:ext cx="1" cy="30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22" name="Rectangle 1014"/>
            <p:cNvSpPr>
              <a:spLocks noChangeArrowheads="1"/>
            </p:cNvSpPr>
            <p:nvPr/>
          </p:nvSpPr>
          <p:spPr bwMode="auto">
            <a:xfrm>
              <a:off x="3758" y="1316"/>
              <a:ext cx="7" cy="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23" name="Line 1015"/>
            <p:cNvSpPr>
              <a:spLocks noChangeShapeType="1"/>
            </p:cNvSpPr>
            <p:nvPr/>
          </p:nvSpPr>
          <p:spPr bwMode="auto">
            <a:xfrm>
              <a:off x="4254" y="1322"/>
              <a:ext cx="1" cy="30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24" name="Rectangle 1016"/>
            <p:cNvSpPr>
              <a:spLocks noChangeArrowheads="1"/>
            </p:cNvSpPr>
            <p:nvPr/>
          </p:nvSpPr>
          <p:spPr bwMode="auto">
            <a:xfrm>
              <a:off x="4254" y="1322"/>
              <a:ext cx="8" cy="3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25" name="Line 1017"/>
            <p:cNvSpPr>
              <a:spLocks noChangeShapeType="1"/>
            </p:cNvSpPr>
            <p:nvPr/>
          </p:nvSpPr>
          <p:spPr bwMode="auto">
            <a:xfrm>
              <a:off x="3765" y="2424"/>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26" name="Rectangle 1018"/>
            <p:cNvSpPr>
              <a:spLocks noChangeArrowheads="1"/>
            </p:cNvSpPr>
            <p:nvPr/>
          </p:nvSpPr>
          <p:spPr bwMode="auto">
            <a:xfrm>
              <a:off x="3765" y="2424"/>
              <a:ext cx="4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27" name="Line 1019"/>
            <p:cNvSpPr>
              <a:spLocks noChangeShapeType="1"/>
            </p:cNvSpPr>
            <p:nvPr/>
          </p:nvSpPr>
          <p:spPr bwMode="auto">
            <a:xfrm>
              <a:off x="4378" y="1316"/>
              <a:ext cx="1" cy="30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28" name="Rectangle 1020"/>
            <p:cNvSpPr>
              <a:spLocks noChangeArrowheads="1"/>
            </p:cNvSpPr>
            <p:nvPr/>
          </p:nvSpPr>
          <p:spPr bwMode="auto">
            <a:xfrm>
              <a:off x="4378" y="1316"/>
              <a:ext cx="7" cy="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29" name="Line 1021"/>
            <p:cNvSpPr>
              <a:spLocks noChangeShapeType="1"/>
            </p:cNvSpPr>
            <p:nvPr/>
          </p:nvSpPr>
          <p:spPr bwMode="auto">
            <a:xfrm>
              <a:off x="4874" y="1322"/>
              <a:ext cx="1" cy="30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30" name="Rectangle 1022"/>
            <p:cNvSpPr>
              <a:spLocks noChangeArrowheads="1"/>
            </p:cNvSpPr>
            <p:nvPr/>
          </p:nvSpPr>
          <p:spPr bwMode="auto">
            <a:xfrm>
              <a:off x="4874" y="1322"/>
              <a:ext cx="7" cy="3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31" name="Line 1023"/>
            <p:cNvSpPr>
              <a:spLocks noChangeShapeType="1"/>
            </p:cNvSpPr>
            <p:nvPr/>
          </p:nvSpPr>
          <p:spPr bwMode="auto">
            <a:xfrm>
              <a:off x="1919" y="3028"/>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32" name="Rectangle 1024"/>
            <p:cNvSpPr>
              <a:spLocks noChangeArrowheads="1"/>
            </p:cNvSpPr>
            <p:nvPr/>
          </p:nvSpPr>
          <p:spPr bwMode="auto">
            <a:xfrm>
              <a:off x="1919" y="3028"/>
              <a:ext cx="4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33" name="Line 1025"/>
            <p:cNvSpPr>
              <a:spLocks noChangeShapeType="1"/>
            </p:cNvSpPr>
            <p:nvPr/>
          </p:nvSpPr>
          <p:spPr bwMode="auto">
            <a:xfrm>
              <a:off x="2538" y="3028"/>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34" name="Rectangle 1026"/>
            <p:cNvSpPr>
              <a:spLocks noChangeArrowheads="1"/>
            </p:cNvSpPr>
            <p:nvPr/>
          </p:nvSpPr>
          <p:spPr bwMode="auto">
            <a:xfrm>
              <a:off x="2538" y="3028"/>
              <a:ext cx="4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35" name="Line 1027"/>
            <p:cNvSpPr>
              <a:spLocks noChangeShapeType="1"/>
            </p:cNvSpPr>
            <p:nvPr/>
          </p:nvSpPr>
          <p:spPr bwMode="auto">
            <a:xfrm>
              <a:off x="3386" y="2354"/>
              <a:ext cx="2"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36" name="Rectangle 1028"/>
            <p:cNvSpPr>
              <a:spLocks noChangeArrowheads="1"/>
            </p:cNvSpPr>
            <p:nvPr/>
          </p:nvSpPr>
          <p:spPr bwMode="auto">
            <a:xfrm>
              <a:off x="3386" y="235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37" name="Line 1029"/>
            <p:cNvSpPr>
              <a:spLocks noChangeShapeType="1"/>
            </p:cNvSpPr>
            <p:nvPr/>
          </p:nvSpPr>
          <p:spPr bwMode="auto">
            <a:xfrm>
              <a:off x="3146" y="3028"/>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38" name="Rectangle 1030"/>
            <p:cNvSpPr>
              <a:spLocks noChangeArrowheads="1"/>
            </p:cNvSpPr>
            <p:nvPr/>
          </p:nvSpPr>
          <p:spPr bwMode="auto">
            <a:xfrm>
              <a:off x="3146" y="3028"/>
              <a:ext cx="4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39" name="Line 1031"/>
            <p:cNvSpPr>
              <a:spLocks noChangeShapeType="1"/>
            </p:cNvSpPr>
            <p:nvPr/>
          </p:nvSpPr>
          <p:spPr bwMode="auto">
            <a:xfrm>
              <a:off x="3765" y="3028"/>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40" name="Rectangle 1032"/>
            <p:cNvSpPr>
              <a:spLocks noChangeArrowheads="1"/>
            </p:cNvSpPr>
            <p:nvPr/>
          </p:nvSpPr>
          <p:spPr bwMode="auto">
            <a:xfrm>
              <a:off x="3765" y="3028"/>
              <a:ext cx="4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41" name="Line 1033"/>
            <p:cNvSpPr>
              <a:spLocks noChangeShapeType="1"/>
            </p:cNvSpPr>
            <p:nvPr/>
          </p:nvSpPr>
          <p:spPr bwMode="auto">
            <a:xfrm>
              <a:off x="2159" y="235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42" name="Rectangle 1034"/>
            <p:cNvSpPr>
              <a:spLocks noChangeArrowheads="1"/>
            </p:cNvSpPr>
            <p:nvPr/>
          </p:nvSpPr>
          <p:spPr bwMode="auto">
            <a:xfrm>
              <a:off x="2159" y="235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43" name="Line 1035"/>
            <p:cNvSpPr>
              <a:spLocks noChangeShapeType="1"/>
            </p:cNvSpPr>
            <p:nvPr/>
          </p:nvSpPr>
          <p:spPr bwMode="auto">
            <a:xfrm>
              <a:off x="2779" y="235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44" name="Rectangle 1036"/>
            <p:cNvSpPr>
              <a:spLocks noChangeArrowheads="1"/>
            </p:cNvSpPr>
            <p:nvPr/>
          </p:nvSpPr>
          <p:spPr bwMode="auto">
            <a:xfrm>
              <a:off x="2779" y="235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45" name="Line 1037"/>
            <p:cNvSpPr>
              <a:spLocks noChangeShapeType="1"/>
            </p:cNvSpPr>
            <p:nvPr/>
          </p:nvSpPr>
          <p:spPr bwMode="auto">
            <a:xfrm>
              <a:off x="4007" y="235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46" name="Rectangle 1038"/>
            <p:cNvSpPr>
              <a:spLocks noChangeArrowheads="1"/>
            </p:cNvSpPr>
            <p:nvPr/>
          </p:nvSpPr>
          <p:spPr bwMode="auto">
            <a:xfrm>
              <a:off x="4007" y="235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47" name="Line 1039"/>
            <p:cNvSpPr>
              <a:spLocks noChangeShapeType="1"/>
            </p:cNvSpPr>
            <p:nvPr/>
          </p:nvSpPr>
          <p:spPr bwMode="auto">
            <a:xfrm>
              <a:off x="4626" y="235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48" name="Rectangle 1040"/>
            <p:cNvSpPr>
              <a:spLocks noChangeArrowheads="1"/>
            </p:cNvSpPr>
            <p:nvPr/>
          </p:nvSpPr>
          <p:spPr bwMode="auto">
            <a:xfrm>
              <a:off x="4626" y="2354"/>
              <a:ext cx="8"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49" name="Line 1041"/>
            <p:cNvSpPr>
              <a:spLocks noChangeShapeType="1"/>
            </p:cNvSpPr>
            <p:nvPr/>
          </p:nvSpPr>
          <p:spPr bwMode="auto">
            <a:xfrm>
              <a:off x="1910" y="2424"/>
              <a:ext cx="1"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50" name="Rectangle 1042"/>
            <p:cNvSpPr>
              <a:spLocks noChangeArrowheads="1"/>
            </p:cNvSpPr>
            <p:nvPr/>
          </p:nvSpPr>
          <p:spPr bwMode="auto">
            <a:xfrm>
              <a:off x="1910" y="2424"/>
              <a:ext cx="9"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51" name="Line 1043"/>
            <p:cNvSpPr>
              <a:spLocks noChangeShapeType="1"/>
            </p:cNvSpPr>
            <p:nvPr/>
          </p:nvSpPr>
          <p:spPr bwMode="auto">
            <a:xfrm>
              <a:off x="2406" y="2430"/>
              <a:ext cx="1"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52" name="Rectangle 1044"/>
            <p:cNvSpPr>
              <a:spLocks noChangeArrowheads="1"/>
            </p:cNvSpPr>
            <p:nvPr/>
          </p:nvSpPr>
          <p:spPr bwMode="auto">
            <a:xfrm>
              <a:off x="2406" y="2430"/>
              <a:ext cx="9"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53" name="Line 1045"/>
            <p:cNvSpPr>
              <a:spLocks noChangeShapeType="1"/>
            </p:cNvSpPr>
            <p:nvPr/>
          </p:nvSpPr>
          <p:spPr bwMode="auto">
            <a:xfrm>
              <a:off x="1919" y="3345"/>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54" name="Rectangle 1046"/>
            <p:cNvSpPr>
              <a:spLocks noChangeArrowheads="1"/>
            </p:cNvSpPr>
            <p:nvPr/>
          </p:nvSpPr>
          <p:spPr bwMode="auto">
            <a:xfrm>
              <a:off x="1919" y="3345"/>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55" name="Line 1047"/>
            <p:cNvSpPr>
              <a:spLocks noChangeShapeType="1"/>
            </p:cNvSpPr>
            <p:nvPr/>
          </p:nvSpPr>
          <p:spPr bwMode="auto">
            <a:xfrm>
              <a:off x="2530" y="2424"/>
              <a:ext cx="2"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56" name="Rectangle 1048"/>
            <p:cNvSpPr>
              <a:spLocks noChangeArrowheads="1"/>
            </p:cNvSpPr>
            <p:nvPr/>
          </p:nvSpPr>
          <p:spPr bwMode="auto">
            <a:xfrm>
              <a:off x="2530" y="2424"/>
              <a:ext cx="8"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57" name="Line 1049"/>
            <p:cNvSpPr>
              <a:spLocks noChangeShapeType="1"/>
            </p:cNvSpPr>
            <p:nvPr/>
          </p:nvSpPr>
          <p:spPr bwMode="auto">
            <a:xfrm>
              <a:off x="3026" y="2430"/>
              <a:ext cx="2"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58" name="Rectangle 1050"/>
            <p:cNvSpPr>
              <a:spLocks noChangeArrowheads="1"/>
            </p:cNvSpPr>
            <p:nvPr/>
          </p:nvSpPr>
          <p:spPr bwMode="auto">
            <a:xfrm>
              <a:off x="3026" y="2430"/>
              <a:ext cx="9"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59" name="Line 1051"/>
            <p:cNvSpPr>
              <a:spLocks noChangeShapeType="1"/>
            </p:cNvSpPr>
            <p:nvPr/>
          </p:nvSpPr>
          <p:spPr bwMode="auto">
            <a:xfrm>
              <a:off x="2538" y="3345"/>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60" name="Rectangle 1052"/>
            <p:cNvSpPr>
              <a:spLocks noChangeArrowheads="1"/>
            </p:cNvSpPr>
            <p:nvPr/>
          </p:nvSpPr>
          <p:spPr bwMode="auto">
            <a:xfrm>
              <a:off x="2538" y="3345"/>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61" name="Line 1053"/>
            <p:cNvSpPr>
              <a:spLocks noChangeShapeType="1"/>
            </p:cNvSpPr>
            <p:nvPr/>
          </p:nvSpPr>
          <p:spPr bwMode="auto">
            <a:xfrm>
              <a:off x="3138" y="2424"/>
              <a:ext cx="1"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62" name="Rectangle 1054"/>
            <p:cNvSpPr>
              <a:spLocks noChangeArrowheads="1"/>
            </p:cNvSpPr>
            <p:nvPr/>
          </p:nvSpPr>
          <p:spPr bwMode="auto">
            <a:xfrm>
              <a:off x="3138" y="2424"/>
              <a:ext cx="8"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63" name="Line 1055"/>
            <p:cNvSpPr>
              <a:spLocks noChangeShapeType="1"/>
            </p:cNvSpPr>
            <p:nvPr/>
          </p:nvSpPr>
          <p:spPr bwMode="auto">
            <a:xfrm>
              <a:off x="3634" y="2430"/>
              <a:ext cx="1"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64" name="Rectangle 1056"/>
            <p:cNvSpPr>
              <a:spLocks noChangeArrowheads="1"/>
            </p:cNvSpPr>
            <p:nvPr/>
          </p:nvSpPr>
          <p:spPr bwMode="auto">
            <a:xfrm>
              <a:off x="3634" y="2430"/>
              <a:ext cx="8"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65" name="Line 1057"/>
            <p:cNvSpPr>
              <a:spLocks noChangeShapeType="1"/>
            </p:cNvSpPr>
            <p:nvPr/>
          </p:nvSpPr>
          <p:spPr bwMode="auto">
            <a:xfrm>
              <a:off x="3146" y="3345"/>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66" name="Rectangle 1058"/>
            <p:cNvSpPr>
              <a:spLocks noChangeArrowheads="1"/>
            </p:cNvSpPr>
            <p:nvPr/>
          </p:nvSpPr>
          <p:spPr bwMode="auto">
            <a:xfrm>
              <a:off x="3146" y="3345"/>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67" name="Line 1059"/>
            <p:cNvSpPr>
              <a:spLocks noChangeShapeType="1"/>
            </p:cNvSpPr>
            <p:nvPr/>
          </p:nvSpPr>
          <p:spPr bwMode="auto">
            <a:xfrm>
              <a:off x="3758" y="2424"/>
              <a:ext cx="1"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68" name="Rectangle 1060"/>
            <p:cNvSpPr>
              <a:spLocks noChangeArrowheads="1"/>
            </p:cNvSpPr>
            <p:nvPr/>
          </p:nvSpPr>
          <p:spPr bwMode="auto">
            <a:xfrm>
              <a:off x="3758" y="2424"/>
              <a:ext cx="7"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69" name="Line 1061"/>
            <p:cNvSpPr>
              <a:spLocks noChangeShapeType="1"/>
            </p:cNvSpPr>
            <p:nvPr/>
          </p:nvSpPr>
          <p:spPr bwMode="auto">
            <a:xfrm>
              <a:off x="4254" y="2430"/>
              <a:ext cx="1"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70" name="Rectangle 1062"/>
            <p:cNvSpPr>
              <a:spLocks noChangeArrowheads="1"/>
            </p:cNvSpPr>
            <p:nvPr/>
          </p:nvSpPr>
          <p:spPr bwMode="auto">
            <a:xfrm>
              <a:off x="4254" y="2430"/>
              <a:ext cx="8"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71" name="Line 1063"/>
            <p:cNvSpPr>
              <a:spLocks noChangeShapeType="1"/>
            </p:cNvSpPr>
            <p:nvPr/>
          </p:nvSpPr>
          <p:spPr bwMode="auto">
            <a:xfrm>
              <a:off x="3765" y="3345"/>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72" name="Rectangle 1064"/>
            <p:cNvSpPr>
              <a:spLocks noChangeArrowheads="1"/>
            </p:cNvSpPr>
            <p:nvPr/>
          </p:nvSpPr>
          <p:spPr bwMode="auto">
            <a:xfrm>
              <a:off x="3765" y="3345"/>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73" name="Line 1065"/>
            <p:cNvSpPr>
              <a:spLocks noChangeShapeType="1"/>
            </p:cNvSpPr>
            <p:nvPr/>
          </p:nvSpPr>
          <p:spPr bwMode="auto">
            <a:xfrm>
              <a:off x="4378" y="2424"/>
              <a:ext cx="1"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74" name="Rectangle 1066"/>
            <p:cNvSpPr>
              <a:spLocks noChangeArrowheads="1"/>
            </p:cNvSpPr>
            <p:nvPr/>
          </p:nvSpPr>
          <p:spPr bwMode="auto">
            <a:xfrm>
              <a:off x="4378" y="2424"/>
              <a:ext cx="7"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75" name="Line 1067"/>
            <p:cNvSpPr>
              <a:spLocks noChangeShapeType="1"/>
            </p:cNvSpPr>
            <p:nvPr/>
          </p:nvSpPr>
          <p:spPr bwMode="auto">
            <a:xfrm>
              <a:off x="4874" y="2430"/>
              <a:ext cx="1"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76" name="Rectangle 1068"/>
            <p:cNvSpPr>
              <a:spLocks noChangeArrowheads="1"/>
            </p:cNvSpPr>
            <p:nvPr/>
          </p:nvSpPr>
          <p:spPr bwMode="auto">
            <a:xfrm>
              <a:off x="4874" y="2430"/>
              <a:ext cx="7"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77" name="Line 1069"/>
            <p:cNvSpPr>
              <a:spLocks noChangeShapeType="1"/>
            </p:cNvSpPr>
            <p:nvPr/>
          </p:nvSpPr>
          <p:spPr bwMode="auto">
            <a:xfrm>
              <a:off x="1919" y="3827"/>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78" name="Rectangle 1070"/>
            <p:cNvSpPr>
              <a:spLocks noChangeArrowheads="1"/>
            </p:cNvSpPr>
            <p:nvPr/>
          </p:nvSpPr>
          <p:spPr bwMode="auto">
            <a:xfrm>
              <a:off x="1919" y="3827"/>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79" name="Line 1071"/>
            <p:cNvSpPr>
              <a:spLocks noChangeShapeType="1"/>
            </p:cNvSpPr>
            <p:nvPr/>
          </p:nvSpPr>
          <p:spPr bwMode="auto">
            <a:xfrm>
              <a:off x="2538" y="3827"/>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80" name="Rectangle 1072"/>
            <p:cNvSpPr>
              <a:spLocks noChangeArrowheads="1"/>
            </p:cNvSpPr>
            <p:nvPr/>
          </p:nvSpPr>
          <p:spPr bwMode="auto">
            <a:xfrm>
              <a:off x="2538" y="3827"/>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81" name="Line 1073"/>
            <p:cNvSpPr>
              <a:spLocks noChangeShapeType="1"/>
            </p:cNvSpPr>
            <p:nvPr/>
          </p:nvSpPr>
          <p:spPr bwMode="auto">
            <a:xfrm>
              <a:off x="3146" y="3827"/>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82" name="Rectangle 1074"/>
            <p:cNvSpPr>
              <a:spLocks noChangeArrowheads="1"/>
            </p:cNvSpPr>
            <p:nvPr/>
          </p:nvSpPr>
          <p:spPr bwMode="auto">
            <a:xfrm>
              <a:off x="3146" y="3827"/>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83" name="Line 1075"/>
            <p:cNvSpPr>
              <a:spLocks noChangeShapeType="1"/>
            </p:cNvSpPr>
            <p:nvPr/>
          </p:nvSpPr>
          <p:spPr bwMode="auto">
            <a:xfrm>
              <a:off x="3765" y="3827"/>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84" name="Rectangle 1076"/>
            <p:cNvSpPr>
              <a:spLocks noChangeArrowheads="1"/>
            </p:cNvSpPr>
            <p:nvPr/>
          </p:nvSpPr>
          <p:spPr bwMode="auto">
            <a:xfrm>
              <a:off x="3765" y="3827"/>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85" name="Line 1078"/>
            <p:cNvSpPr>
              <a:spLocks noChangeShapeType="1"/>
            </p:cNvSpPr>
            <p:nvPr/>
          </p:nvSpPr>
          <p:spPr bwMode="auto">
            <a:xfrm>
              <a:off x="2530" y="3345"/>
              <a:ext cx="2"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86" name="Rectangle 1079"/>
            <p:cNvSpPr>
              <a:spLocks noChangeArrowheads="1"/>
            </p:cNvSpPr>
            <p:nvPr/>
          </p:nvSpPr>
          <p:spPr bwMode="auto">
            <a:xfrm>
              <a:off x="2530" y="3345"/>
              <a:ext cx="8"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87" name="Line 1080"/>
            <p:cNvSpPr>
              <a:spLocks noChangeShapeType="1"/>
            </p:cNvSpPr>
            <p:nvPr/>
          </p:nvSpPr>
          <p:spPr bwMode="auto">
            <a:xfrm>
              <a:off x="1240" y="2352"/>
              <a:ext cx="1" cy="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88" name="Rectangle 1081"/>
            <p:cNvSpPr>
              <a:spLocks noChangeArrowheads="1"/>
            </p:cNvSpPr>
            <p:nvPr/>
          </p:nvSpPr>
          <p:spPr bwMode="auto">
            <a:xfrm>
              <a:off x="1240" y="2352"/>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89" name="Line 1082"/>
            <p:cNvSpPr>
              <a:spLocks noChangeShapeType="1"/>
            </p:cNvSpPr>
            <p:nvPr/>
          </p:nvSpPr>
          <p:spPr bwMode="auto">
            <a:xfrm>
              <a:off x="1240" y="2366"/>
              <a:ext cx="1" cy="14"/>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90" name="Rectangle 1083"/>
            <p:cNvSpPr>
              <a:spLocks noChangeArrowheads="1"/>
            </p:cNvSpPr>
            <p:nvPr/>
          </p:nvSpPr>
          <p:spPr bwMode="auto">
            <a:xfrm>
              <a:off x="1240" y="2366"/>
              <a:ext cx="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91" name="Line 1084"/>
            <p:cNvSpPr>
              <a:spLocks noChangeShapeType="1"/>
            </p:cNvSpPr>
            <p:nvPr/>
          </p:nvSpPr>
          <p:spPr bwMode="auto">
            <a:xfrm>
              <a:off x="1240" y="2385"/>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92" name="Rectangle 1085"/>
            <p:cNvSpPr>
              <a:spLocks noChangeArrowheads="1"/>
            </p:cNvSpPr>
            <p:nvPr/>
          </p:nvSpPr>
          <p:spPr bwMode="auto">
            <a:xfrm>
              <a:off x="1240" y="2385"/>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93" name="Line 1086"/>
            <p:cNvSpPr>
              <a:spLocks noChangeShapeType="1"/>
            </p:cNvSpPr>
            <p:nvPr/>
          </p:nvSpPr>
          <p:spPr bwMode="auto">
            <a:xfrm>
              <a:off x="1240" y="2405"/>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94" name="Rectangle 1087"/>
            <p:cNvSpPr>
              <a:spLocks noChangeArrowheads="1"/>
            </p:cNvSpPr>
            <p:nvPr/>
          </p:nvSpPr>
          <p:spPr bwMode="auto">
            <a:xfrm>
              <a:off x="1240" y="2405"/>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95" name="Line 1088"/>
            <p:cNvSpPr>
              <a:spLocks noChangeShapeType="1"/>
            </p:cNvSpPr>
            <p:nvPr/>
          </p:nvSpPr>
          <p:spPr bwMode="auto">
            <a:xfrm>
              <a:off x="1240" y="2425"/>
              <a:ext cx="1" cy="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96" name="Rectangle 1089"/>
            <p:cNvSpPr>
              <a:spLocks noChangeArrowheads="1"/>
            </p:cNvSpPr>
            <p:nvPr/>
          </p:nvSpPr>
          <p:spPr bwMode="auto">
            <a:xfrm>
              <a:off x="1240" y="2425"/>
              <a:ext cx="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97" name="Rectangle 1090"/>
            <p:cNvSpPr>
              <a:spLocks noChangeArrowheads="1"/>
            </p:cNvSpPr>
            <p:nvPr/>
          </p:nvSpPr>
          <p:spPr bwMode="auto">
            <a:xfrm>
              <a:off x="1788" y="1104"/>
              <a:ext cx="16" cy="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398" name="Line 1091"/>
            <p:cNvSpPr>
              <a:spLocks noChangeShapeType="1"/>
            </p:cNvSpPr>
            <p:nvPr/>
          </p:nvSpPr>
          <p:spPr bwMode="auto">
            <a:xfrm>
              <a:off x="3026" y="3350"/>
              <a:ext cx="2"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399" name="Rectangle 1092"/>
            <p:cNvSpPr>
              <a:spLocks noChangeArrowheads="1"/>
            </p:cNvSpPr>
            <p:nvPr/>
          </p:nvSpPr>
          <p:spPr bwMode="auto">
            <a:xfrm>
              <a:off x="3026" y="3350"/>
              <a:ext cx="9"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00" name="Line 1093"/>
            <p:cNvSpPr>
              <a:spLocks noChangeShapeType="1"/>
            </p:cNvSpPr>
            <p:nvPr/>
          </p:nvSpPr>
          <p:spPr bwMode="auto">
            <a:xfrm>
              <a:off x="4626" y="327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01" name="Rectangle 1094"/>
            <p:cNvSpPr>
              <a:spLocks noChangeArrowheads="1"/>
            </p:cNvSpPr>
            <p:nvPr/>
          </p:nvSpPr>
          <p:spPr bwMode="auto">
            <a:xfrm>
              <a:off x="4626" y="3274"/>
              <a:ext cx="8"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02" name="Line 1095"/>
            <p:cNvSpPr>
              <a:spLocks noChangeShapeType="1"/>
            </p:cNvSpPr>
            <p:nvPr/>
          </p:nvSpPr>
          <p:spPr bwMode="auto">
            <a:xfrm>
              <a:off x="1910" y="3345"/>
              <a:ext cx="1"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03" name="Rectangle 1096"/>
            <p:cNvSpPr>
              <a:spLocks noChangeArrowheads="1"/>
            </p:cNvSpPr>
            <p:nvPr/>
          </p:nvSpPr>
          <p:spPr bwMode="auto">
            <a:xfrm>
              <a:off x="1910" y="3345"/>
              <a:ext cx="9"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04" name="Line 1097"/>
            <p:cNvSpPr>
              <a:spLocks noChangeShapeType="1"/>
            </p:cNvSpPr>
            <p:nvPr/>
          </p:nvSpPr>
          <p:spPr bwMode="auto">
            <a:xfrm>
              <a:off x="3634" y="3350"/>
              <a:ext cx="1"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05" name="Rectangle 1098"/>
            <p:cNvSpPr>
              <a:spLocks noChangeArrowheads="1"/>
            </p:cNvSpPr>
            <p:nvPr/>
          </p:nvSpPr>
          <p:spPr bwMode="auto">
            <a:xfrm>
              <a:off x="3634" y="3350"/>
              <a:ext cx="8"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06" name="Line 1099"/>
            <p:cNvSpPr>
              <a:spLocks noChangeShapeType="1"/>
            </p:cNvSpPr>
            <p:nvPr/>
          </p:nvSpPr>
          <p:spPr bwMode="auto">
            <a:xfrm>
              <a:off x="3758" y="3345"/>
              <a:ext cx="1"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07" name="Rectangle 1100"/>
            <p:cNvSpPr>
              <a:spLocks noChangeArrowheads="1"/>
            </p:cNvSpPr>
            <p:nvPr/>
          </p:nvSpPr>
          <p:spPr bwMode="auto">
            <a:xfrm>
              <a:off x="3758" y="3345"/>
              <a:ext cx="7"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08" name="Line 1101"/>
            <p:cNvSpPr>
              <a:spLocks noChangeShapeType="1"/>
            </p:cNvSpPr>
            <p:nvPr/>
          </p:nvSpPr>
          <p:spPr bwMode="auto">
            <a:xfrm>
              <a:off x="4254" y="3350"/>
              <a:ext cx="1"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09" name="Rectangle 1102"/>
            <p:cNvSpPr>
              <a:spLocks noChangeArrowheads="1"/>
            </p:cNvSpPr>
            <p:nvPr/>
          </p:nvSpPr>
          <p:spPr bwMode="auto">
            <a:xfrm>
              <a:off x="4254" y="3350"/>
              <a:ext cx="8"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10" name="Line 1103"/>
            <p:cNvSpPr>
              <a:spLocks noChangeShapeType="1"/>
            </p:cNvSpPr>
            <p:nvPr/>
          </p:nvSpPr>
          <p:spPr bwMode="auto">
            <a:xfrm>
              <a:off x="4378" y="3345"/>
              <a:ext cx="2"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11" name="Rectangle 1104"/>
            <p:cNvSpPr>
              <a:spLocks noChangeArrowheads="1"/>
            </p:cNvSpPr>
            <p:nvPr/>
          </p:nvSpPr>
          <p:spPr bwMode="auto">
            <a:xfrm>
              <a:off x="4378" y="3345"/>
              <a:ext cx="8"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12" name="Line 1105"/>
            <p:cNvSpPr>
              <a:spLocks noChangeShapeType="1"/>
            </p:cNvSpPr>
            <p:nvPr/>
          </p:nvSpPr>
          <p:spPr bwMode="auto">
            <a:xfrm>
              <a:off x="4874" y="3350"/>
              <a:ext cx="2"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13" name="Rectangle 1106"/>
            <p:cNvSpPr>
              <a:spLocks noChangeArrowheads="1"/>
            </p:cNvSpPr>
            <p:nvPr/>
          </p:nvSpPr>
          <p:spPr bwMode="auto">
            <a:xfrm>
              <a:off x="4874" y="3350"/>
              <a:ext cx="7"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14" name="Line 1107"/>
            <p:cNvSpPr>
              <a:spLocks noChangeShapeType="1"/>
            </p:cNvSpPr>
            <p:nvPr/>
          </p:nvSpPr>
          <p:spPr bwMode="auto">
            <a:xfrm>
              <a:off x="2779" y="327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15" name="Rectangle 1108"/>
            <p:cNvSpPr>
              <a:spLocks noChangeArrowheads="1"/>
            </p:cNvSpPr>
            <p:nvPr/>
          </p:nvSpPr>
          <p:spPr bwMode="auto">
            <a:xfrm>
              <a:off x="2779" y="327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16" name="Line 1109"/>
            <p:cNvSpPr>
              <a:spLocks noChangeShapeType="1"/>
            </p:cNvSpPr>
            <p:nvPr/>
          </p:nvSpPr>
          <p:spPr bwMode="auto">
            <a:xfrm>
              <a:off x="2159" y="3269"/>
              <a:ext cx="1" cy="8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17" name="Rectangle 1110"/>
            <p:cNvSpPr>
              <a:spLocks noChangeArrowheads="1"/>
            </p:cNvSpPr>
            <p:nvPr/>
          </p:nvSpPr>
          <p:spPr bwMode="auto">
            <a:xfrm>
              <a:off x="2159" y="3269"/>
              <a:ext cx="7"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18" name="Line 1111"/>
            <p:cNvSpPr>
              <a:spLocks noChangeShapeType="1"/>
            </p:cNvSpPr>
            <p:nvPr/>
          </p:nvSpPr>
          <p:spPr bwMode="auto">
            <a:xfrm>
              <a:off x="3386" y="3032"/>
              <a:ext cx="2" cy="31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19" name="Rectangle 1112"/>
            <p:cNvSpPr>
              <a:spLocks noChangeArrowheads="1"/>
            </p:cNvSpPr>
            <p:nvPr/>
          </p:nvSpPr>
          <p:spPr bwMode="auto">
            <a:xfrm>
              <a:off x="3386" y="3032"/>
              <a:ext cx="7" cy="3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20" name="Line 1113"/>
            <p:cNvSpPr>
              <a:spLocks noChangeShapeType="1"/>
            </p:cNvSpPr>
            <p:nvPr/>
          </p:nvSpPr>
          <p:spPr bwMode="auto">
            <a:xfrm>
              <a:off x="4007" y="327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21" name="Rectangle 1114"/>
            <p:cNvSpPr>
              <a:spLocks noChangeArrowheads="1"/>
            </p:cNvSpPr>
            <p:nvPr/>
          </p:nvSpPr>
          <p:spPr bwMode="auto">
            <a:xfrm>
              <a:off x="4007" y="327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22" name="Line 1115"/>
            <p:cNvSpPr>
              <a:spLocks noChangeShapeType="1"/>
            </p:cNvSpPr>
            <p:nvPr/>
          </p:nvSpPr>
          <p:spPr bwMode="auto">
            <a:xfrm>
              <a:off x="2406" y="3350"/>
              <a:ext cx="1"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23" name="Rectangle 1116"/>
            <p:cNvSpPr>
              <a:spLocks noChangeArrowheads="1"/>
            </p:cNvSpPr>
            <p:nvPr/>
          </p:nvSpPr>
          <p:spPr bwMode="auto">
            <a:xfrm>
              <a:off x="2406" y="3350"/>
              <a:ext cx="9"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24" name="Line 1117"/>
            <p:cNvSpPr>
              <a:spLocks noChangeShapeType="1"/>
            </p:cNvSpPr>
            <p:nvPr/>
          </p:nvSpPr>
          <p:spPr bwMode="auto">
            <a:xfrm>
              <a:off x="3138" y="3345"/>
              <a:ext cx="1"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25" name="Rectangle 1118"/>
            <p:cNvSpPr>
              <a:spLocks noChangeArrowheads="1"/>
            </p:cNvSpPr>
            <p:nvPr/>
          </p:nvSpPr>
          <p:spPr bwMode="auto">
            <a:xfrm>
              <a:off x="3138" y="3345"/>
              <a:ext cx="8"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26" name="Line 1119"/>
            <p:cNvSpPr>
              <a:spLocks noChangeShapeType="1"/>
            </p:cNvSpPr>
            <p:nvPr/>
          </p:nvSpPr>
          <p:spPr bwMode="auto">
            <a:xfrm>
              <a:off x="1675" y="3348"/>
              <a:ext cx="1" cy="30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27" name="Rectangle 1120"/>
            <p:cNvSpPr>
              <a:spLocks noChangeArrowheads="1"/>
            </p:cNvSpPr>
            <p:nvPr/>
          </p:nvSpPr>
          <p:spPr bwMode="auto">
            <a:xfrm>
              <a:off x="1675" y="3348"/>
              <a:ext cx="7" cy="3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28" name="Line 1122"/>
            <p:cNvSpPr>
              <a:spLocks noChangeShapeType="1"/>
            </p:cNvSpPr>
            <p:nvPr/>
          </p:nvSpPr>
          <p:spPr bwMode="auto">
            <a:xfrm>
              <a:off x="1020" y="914"/>
              <a:ext cx="150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29" name="Rectangle 1123"/>
            <p:cNvSpPr>
              <a:spLocks noChangeArrowheads="1"/>
            </p:cNvSpPr>
            <p:nvPr/>
          </p:nvSpPr>
          <p:spPr bwMode="auto">
            <a:xfrm>
              <a:off x="1020" y="914"/>
              <a:ext cx="150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30" name="Rectangle 1124"/>
            <p:cNvSpPr>
              <a:spLocks noChangeArrowheads="1"/>
            </p:cNvSpPr>
            <p:nvPr/>
          </p:nvSpPr>
          <p:spPr bwMode="auto">
            <a:xfrm>
              <a:off x="1020" y="1089"/>
              <a:ext cx="1526"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31" name="Line 1125"/>
            <p:cNvSpPr>
              <a:spLocks noChangeShapeType="1"/>
            </p:cNvSpPr>
            <p:nvPr/>
          </p:nvSpPr>
          <p:spPr bwMode="auto">
            <a:xfrm>
              <a:off x="1804" y="1245"/>
              <a:ext cx="2830"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32" name="Rectangle 1126"/>
            <p:cNvSpPr>
              <a:spLocks noChangeArrowheads="1"/>
            </p:cNvSpPr>
            <p:nvPr/>
          </p:nvSpPr>
          <p:spPr bwMode="auto">
            <a:xfrm>
              <a:off x="1804" y="1245"/>
              <a:ext cx="283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33" name="Line 1127"/>
            <p:cNvSpPr>
              <a:spLocks noChangeShapeType="1"/>
            </p:cNvSpPr>
            <p:nvPr/>
          </p:nvSpPr>
          <p:spPr bwMode="auto">
            <a:xfrm>
              <a:off x="4385" y="1316"/>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34" name="Rectangle 1128"/>
            <p:cNvSpPr>
              <a:spLocks noChangeArrowheads="1"/>
            </p:cNvSpPr>
            <p:nvPr/>
          </p:nvSpPr>
          <p:spPr bwMode="auto">
            <a:xfrm>
              <a:off x="4385" y="1316"/>
              <a:ext cx="49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35" name="Line 1129"/>
            <p:cNvSpPr>
              <a:spLocks noChangeShapeType="1"/>
            </p:cNvSpPr>
            <p:nvPr/>
          </p:nvSpPr>
          <p:spPr bwMode="auto">
            <a:xfrm>
              <a:off x="4385" y="1618"/>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36" name="Rectangle 1130"/>
            <p:cNvSpPr>
              <a:spLocks noChangeArrowheads="1"/>
            </p:cNvSpPr>
            <p:nvPr/>
          </p:nvSpPr>
          <p:spPr bwMode="auto">
            <a:xfrm>
              <a:off x="4385" y="1618"/>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37" name="Line 1131"/>
            <p:cNvSpPr>
              <a:spLocks noChangeShapeType="1"/>
            </p:cNvSpPr>
            <p:nvPr/>
          </p:nvSpPr>
          <p:spPr bwMode="auto">
            <a:xfrm>
              <a:off x="1804" y="1769"/>
              <a:ext cx="98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38" name="Rectangle 1132"/>
            <p:cNvSpPr>
              <a:spLocks noChangeArrowheads="1"/>
            </p:cNvSpPr>
            <p:nvPr/>
          </p:nvSpPr>
          <p:spPr bwMode="auto">
            <a:xfrm>
              <a:off x="1804" y="1769"/>
              <a:ext cx="98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39" name="Line 1133"/>
            <p:cNvSpPr>
              <a:spLocks noChangeShapeType="1"/>
            </p:cNvSpPr>
            <p:nvPr/>
          </p:nvSpPr>
          <p:spPr bwMode="auto">
            <a:xfrm>
              <a:off x="1919" y="1841"/>
              <a:ext cx="17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40" name="Rectangle 1134"/>
            <p:cNvSpPr>
              <a:spLocks noChangeArrowheads="1"/>
            </p:cNvSpPr>
            <p:nvPr/>
          </p:nvSpPr>
          <p:spPr bwMode="auto">
            <a:xfrm>
              <a:off x="1919" y="1841"/>
              <a:ext cx="17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41" name="Line 1135"/>
            <p:cNvSpPr>
              <a:spLocks noChangeShapeType="1"/>
            </p:cNvSpPr>
            <p:nvPr/>
          </p:nvSpPr>
          <p:spPr bwMode="auto">
            <a:xfrm>
              <a:off x="1919" y="2142"/>
              <a:ext cx="17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42" name="Rectangle 1136"/>
            <p:cNvSpPr>
              <a:spLocks noChangeArrowheads="1"/>
            </p:cNvSpPr>
            <p:nvPr/>
          </p:nvSpPr>
          <p:spPr bwMode="auto">
            <a:xfrm>
              <a:off x="1919" y="2142"/>
              <a:ext cx="17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43" name="Rectangle 1137"/>
            <p:cNvSpPr>
              <a:spLocks noChangeArrowheads="1"/>
            </p:cNvSpPr>
            <p:nvPr/>
          </p:nvSpPr>
          <p:spPr bwMode="auto">
            <a:xfrm>
              <a:off x="1658"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44" name="Line 1138"/>
            <p:cNvSpPr>
              <a:spLocks noChangeShapeType="1"/>
            </p:cNvSpPr>
            <p:nvPr/>
          </p:nvSpPr>
          <p:spPr bwMode="auto">
            <a:xfrm>
              <a:off x="1689" y="176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45" name="Rectangle 1139"/>
            <p:cNvSpPr>
              <a:spLocks noChangeArrowheads="1"/>
            </p:cNvSpPr>
            <p:nvPr/>
          </p:nvSpPr>
          <p:spPr bwMode="auto">
            <a:xfrm>
              <a:off x="1689" y="176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46" name="Line 1140"/>
            <p:cNvSpPr>
              <a:spLocks noChangeShapeType="1"/>
            </p:cNvSpPr>
            <p:nvPr/>
          </p:nvSpPr>
          <p:spPr bwMode="auto">
            <a:xfrm>
              <a:off x="1718" y="1769"/>
              <a:ext cx="2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47" name="Rectangle 1141"/>
            <p:cNvSpPr>
              <a:spLocks noChangeArrowheads="1"/>
            </p:cNvSpPr>
            <p:nvPr/>
          </p:nvSpPr>
          <p:spPr bwMode="auto">
            <a:xfrm>
              <a:off x="1718" y="1769"/>
              <a:ext cx="2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48" name="Line 1142"/>
            <p:cNvSpPr>
              <a:spLocks noChangeShapeType="1"/>
            </p:cNvSpPr>
            <p:nvPr/>
          </p:nvSpPr>
          <p:spPr bwMode="auto">
            <a:xfrm>
              <a:off x="1749" y="176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49" name="Rectangle 1143"/>
            <p:cNvSpPr>
              <a:spLocks noChangeArrowheads="1"/>
            </p:cNvSpPr>
            <p:nvPr/>
          </p:nvSpPr>
          <p:spPr bwMode="auto">
            <a:xfrm>
              <a:off x="1749" y="176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50" name="Line 1144"/>
            <p:cNvSpPr>
              <a:spLocks noChangeShapeType="1"/>
            </p:cNvSpPr>
            <p:nvPr/>
          </p:nvSpPr>
          <p:spPr bwMode="auto">
            <a:xfrm>
              <a:off x="1779" y="1769"/>
              <a:ext cx="1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51" name="Rectangle 1145"/>
            <p:cNvSpPr>
              <a:spLocks noChangeArrowheads="1"/>
            </p:cNvSpPr>
            <p:nvPr/>
          </p:nvSpPr>
          <p:spPr bwMode="auto">
            <a:xfrm>
              <a:off x="1779" y="1769"/>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52" name="Line 1146"/>
            <p:cNvSpPr>
              <a:spLocks noChangeShapeType="1"/>
            </p:cNvSpPr>
            <p:nvPr/>
          </p:nvSpPr>
          <p:spPr bwMode="auto">
            <a:xfrm>
              <a:off x="1910" y="1316"/>
              <a:ext cx="1" cy="30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53" name="Rectangle 1147"/>
            <p:cNvSpPr>
              <a:spLocks noChangeArrowheads="1"/>
            </p:cNvSpPr>
            <p:nvPr/>
          </p:nvSpPr>
          <p:spPr bwMode="auto">
            <a:xfrm>
              <a:off x="1910" y="1316"/>
              <a:ext cx="9" cy="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54" name="Line 1148"/>
            <p:cNvSpPr>
              <a:spLocks noChangeShapeType="1"/>
            </p:cNvSpPr>
            <p:nvPr/>
          </p:nvSpPr>
          <p:spPr bwMode="auto">
            <a:xfrm>
              <a:off x="3634" y="1322"/>
              <a:ext cx="1" cy="30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55" name="Rectangle 1149"/>
            <p:cNvSpPr>
              <a:spLocks noChangeArrowheads="1"/>
            </p:cNvSpPr>
            <p:nvPr/>
          </p:nvSpPr>
          <p:spPr bwMode="auto">
            <a:xfrm>
              <a:off x="3634" y="1322"/>
              <a:ext cx="8" cy="3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56" name="Line 1150"/>
            <p:cNvSpPr>
              <a:spLocks noChangeShapeType="1"/>
            </p:cNvSpPr>
            <p:nvPr/>
          </p:nvSpPr>
          <p:spPr bwMode="auto">
            <a:xfrm>
              <a:off x="1240" y="1771"/>
              <a:ext cx="1" cy="1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57" name="Rectangle 1151"/>
            <p:cNvSpPr>
              <a:spLocks noChangeArrowheads="1"/>
            </p:cNvSpPr>
            <p:nvPr/>
          </p:nvSpPr>
          <p:spPr bwMode="auto">
            <a:xfrm>
              <a:off x="1240" y="1771"/>
              <a:ext cx="8"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58" name="Line 1152"/>
            <p:cNvSpPr>
              <a:spLocks noChangeShapeType="1"/>
            </p:cNvSpPr>
            <p:nvPr/>
          </p:nvSpPr>
          <p:spPr bwMode="auto">
            <a:xfrm>
              <a:off x="1240" y="1787"/>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59" name="Rectangle 1153"/>
            <p:cNvSpPr>
              <a:spLocks noChangeArrowheads="1"/>
            </p:cNvSpPr>
            <p:nvPr/>
          </p:nvSpPr>
          <p:spPr bwMode="auto">
            <a:xfrm>
              <a:off x="1240" y="1787"/>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60" name="Line 1154"/>
            <p:cNvSpPr>
              <a:spLocks noChangeShapeType="1"/>
            </p:cNvSpPr>
            <p:nvPr/>
          </p:nvSpPr>
          <p:spPr bwMode="auto">
            <a:xfrm>
              <a:off x="1240" y="1807"/>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61" name="Rectangle 1155"/>
            <p:cNvSpPr>
              <a:spLocks noChangeArrowheads="1"/>
            </p:cNvSpPr>
            <p:nvPr/>
          </p:nvSpPr>
          <p:spPr bwMode="auto">
            <a:xfrm>
              <a:off x="1240" y="1807"/>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62" name="Line 1156"/>
            <p:cNvSpPr>
              <a:spLocks noChangeShapeType="1"/>
            </p:cNvSpPr>
            <p:nvPr/>
          </p:nvSpPr>
          <p:spPr bwMode="auto">
            <a:xfrm>
              <a:off x="1240" y="1827"/>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63" name="Rectangle 1157"/>
            <p:cNvSpPr>
              <a:spLocks noChangeArrowheads="1"/>
            </p:cNvSpPr>
            <p:nvPr/>
          </p:nvSpPr>
          <p:spPr bwMode="auto">
            <a:xfrm>
              <a:off x="1240" y="1827"/>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64" name="Line 1158"/>
            <p:cNvSpPr>
              <a:spLocks noChangeShapeType="1"/>
            </p:cNvSpPr>
            <p:nvPr/>
          </p:nvSpPr>
          <p:spPr bwMode="auto">
            <a:xfrm>
              <a:off x="1252" y="2349"/>
              <a:ext cx="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65" name="Rectangle 1159"/>
            <p:cNvSpPr>
              <a:spLocks noChangeArrowheads="1"/>
            </p:cNvSpPr>
            <p:nvPr/>
          </p:nvSpPr>
          <p:spPr bwMode="auto">
            <a:xfrm>
              <a:off x="1252" y="2349"/>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66" name="Line 1160"/>
            <p:cNvSpPr>
              <a:spLocks noChangeShapeType="1"/>
            </p:cNvSpPr>
            <p:nvPr/>
          </p:nvSpPr>
          <p:spPr bwMode="auto">
            <a:xfrm>
              <a:off x="1266"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67" name="Rectangle 1161"/>
            <p:cNvSpPr>
              <a:spLocks noChangeArrowheads="1"/>
            </p:cNvSpPr>
            <p:nvPr/>
          </p:nvSpPr>
          <p:spPr bwMode="auto">
            <a:xfrm>
              <a:off x="1266"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68" name="Line 1162"/>
            <p:cNvSpPr>
              <a:spLocks noChangeShapeType="1"/>
            </p:cNvSpPr>
            <p:nvPr/>
          </p:nvSpPr>
          <p:spPr bwMode="auto">
            <a:xfrm>
              <a:off x="1296"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69" name="Rectangle 1163"/>
            <p:cNvSpPr>
              <a:spLocks noChangeArrowheads="1"/>
            </p:cNvSpPr>
            <p:nvPr/>
          </p:nvSpPr>
          <p:spPr bwMode="auto">
            <a:xfrm>
              <a:off x="1296"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70" name="Line 1164"/>
            <p:cNvSpPr>
              <a:spLocks noChangeShapeType="1"/>
            </p:cNvSpPr>
            <p:nvPr/>
          </p:nvSpPr>
          <p:spPr bwMode="auto">
            <a:xfrm>
              <a:off x="1327"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71" name="Rectangle 1165"/>
            <p:cNvSpPr>
              <a:spLocks noChangeArrowheads="1"/>
            </p:cNvSpPr>
            <p:nvPr/>
          </p:nvSpPr>
          <p:spPr bwMode="auto">
            <a:xfrm>
              <a:off x="1327"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72" name="Line 1166"/>
            <p:cNvSpPr>
              <a:spLocks noChangeShapeType="1"/>
            </p:cNvSpPr>
            <p:nvPr/>
          </p:nvSpPr>
          <p:spPr bwMode="auto">
            <a:xfrm>
              <a:off x="1356"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73" name="Rectangle 1167"/>
            <p:cNvSpPr>
              <a:spLocks noChangeArrowheads="1"/>
            </p:cNvSpPr>
            <p:nvPr/>
          </p:nvSpPr>
          <p:spPr bwMode="auto">
            <a:xfrm>
              <a:off x="1356"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74" name="Line 1168"/>
            <p:cNvSpPr>
              <a:spLocks noChangeShapeType="1"/>
            </p:cNvSpPr>
            <p:nvPr/>
          </p:nvSpPr>
          <p:spPr bwMode="auto">
            <a:xfrm>
              <a:off x="1387"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75" name="Rectangle 1169"/>
            <p:cNvSpPr>
              <a:spLocks noChangeArrowheads="1"/>
            </p:cNvSpPr>
            <p:nvPr/>
          </p:nvSpPr>
          <p:spPr bwMode="auto">
            <a:xfrm>
              <a:off x="1387"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76" name="Line 1170"/>
            <p:cNvSpPr>
              <a:spLocks noChangeShapeType="1"/>
            </p:cNvSpPr>
            <p:nvPr/>
          </p:nvSpPr>
          <p:spPr bwMode="auto">
            <a:xfrm>
              <a:off x="1417"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77" name="Rectangle 1171"/>
            <p:cNvSpPr>
              <a:spLocks noChangeArrowheads="1"/>
            </p:cNvSpPr>
            <p:nvPr/>
          </p:nvSpPr>
          <p:spPr bwMode="auto">
            <a:xfrm>
              <a:off x="1417"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78" name="Line 1172"/>
            <p:cNvSpPr>
              <a:spLocks noChangeShapeType="1"/>
            </p:cNvSpPr>
            <p:nvPr/>
          </p:nvSpPr>
          <p:spPr bwMode="auto">
            <a:xfrm>
              <a:off x="1447"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79" name="Rectangle 1173"/>
            <p:cNvSpPr>
              <a:spLocks noChangeArrowheads="1"/>
            </p:cNvSpPr>
            <p:nvPr/>
          </p:nvSpPr>
          <p:spPr bwMode="auto">
            <a:xfrm>
              <a:off x="1447"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80" name="Line 1174"/>
            <p:cNvSpPr>
              <a:spLocks noChangeShapeType="1"/>
            </p:cNvSpPr>
            <p:nvPr/>
          </p:nvSpPr>
          <p:spPr bwMode="auto">
            <a:xfrm>
              <a:off x="1477"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81" name="Rectangle 1175"/>
            <p:cNvSpPr>
              <a:spLocks noChangeArrowheads="1"/>
            </p:cNvSpPr>
            <p:nvPr/>
          </p:nvSpPr>
          <p:spPr bwMode="auto">
            <a:xfrm>
              <a:off x="1477"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82" name="Line 1176"/>
            <p:cNvSpPr>
              <a:spLocks noChangeShapeType="1"/>
            </p:cNvSpPr>
            <p:nvPr/>
          </p:nvSpPr>
          <p:spPr bwMode="auto">
            <a:xfrm>
              <a:off x="1508"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83" name="Rectangle 1177"/>
            <p:cNvSpPr>
              <a:spLocks noChangeArrowheads="1"/>
            </p:cNvSpPr>
            <p:nvPr/>
          </p:nvSpPr>
          <p:spPr bwMode="auto">
            <a:xfrm>
              <a:off x="1508"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84" name="Line 1178"/>
            <p:cNvSpPr>
              <a:spLocks noChangeShapeType="1"/>
            </p:cNvSpPr>
            <p:nvPr/>
          </p:nvSpPr>
          <p:spPr bwMode="auto">
            <a:xfrm>
              <a:off x="1537"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85" name="Rectangle 1179"/>
            <p:cNvSpPr>
              <a:spLocks noChangeArrowheads="1"/>
            </p:cNvSpPr>
            <p:nvPr/>
          </p:nvSpPr>
          <p:spPr bwMode="auto">
            <a:xfrm>
              <a:off x="1537"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86" name="Line 1180"/>
            <p:cNvSpPr>
              <a:spLocks noChangeShapeType="1"/>
            </p:cNvSpPr>
            <p:nvPr/>
          </p:nvSpPr>
          <p:spPr bwMode="auto">
            <a:xfrm>
              <a:off x="1568"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87" name="Rectangle 1181"/>
            <p:cNvSpPr>
              <a:spLocks noChangeArrowheads="1"/>
            </p:cNvSpPr>
            <p:nvPr/>
          </p:nvSpPr>
          <p:spPr bwMode="auto">
            <a:xfrm>
              <a:off x="1568"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88" name="Line 1182"/>
            <p:cNvSpPr>
              <a:spLocks noChangeShapeType="1"/>
            </p:cNvSpPr>
            <p:nvPr/>
          </p:nvSpPr>
          <p:spPr bwMode="auto">
            <a:xfrm>
              <a:off x="1598"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89" name="Rectangle 1183"/>
            <p:cNvSpPr>
              <a:spLocks noChangeArrowheads="1"/>
            </p:cNvSpPr>
            <p:nvPr/>
          </p:nvSpPr>
          <p:spPr bwMode="auto">
            <a:xfrm>
              <a:off x="1598"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90" name="Line 1184"/>
            <p:cNvSpPr>
              <a:spLocks noChangeShapeType="1"/>
            </p:cNvSpPr>
            <p:nvPr/>
          </p:nvSpPr>
          <p:spPr bwMode="auto">
            <a:xfrm>
              <a:off x="1628"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91" name="Rectangle 1185"/>
            <p:cNvSpPr>
              <a:spLocks noChangeArrowheads="1"/>
            </p:cNvSpPr>
            <p:nvPr/>
          </p:nvSpPr>
          <p:spPr bwMode="auto">
            <a:xfrm>
              <a:off x="1628"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92" name="Line 1186"/>
            <p:cNvSpPr>
              <a:spLocks noChangeShapeType="1"/>
            </p:cNvSpPr>
            <p:nvPr/>
          </p:nvSpPr>
          <p:spPr bwMode="auto">
            <a:xfrm>
              <a:off x="1658"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93" name="Rectangle 1187"/>
            <p:cNvSpPr>
              <a:spLocks noChangeArrowheads="1"/>
            </p:cNvSpPr>
            <p:nvPr/>
          </p:nvSpPr>
          <p:spPr bwMode="auto">
            <a:xfrm>
              <a:off x="1658"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94" name="Line 1188"/>
            <p:cNvSpPr>
              <a:spLocks noChangeShapeType="1"/>
            </p:cNvSpPr>
            <p:nvPr/>
          </p:nvSpPr>
          <p:spPr bwMode="auto">
            <a:xfrm>
              <a:off x="1689" y="2349"/>
              <a:ext cx="2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95" name="Rectangle 1189"/>
            <p:cNvSpPr>
              <a:spLocks noChangeArrowheads="1"/>
            </p:cNvSpPr>
            <p:nvPr/>
          </p:nvSpPr>
          <p:spPr bwMode="auto">
            <a:xfrm>
              <a:off x="1689" y="234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96" name="Line 1190"/>
            <p:cNvSpPr>
              <a:spLocks noChangeShapeType="1"/>
            </p:cNvSpPr>
            <p:nvPr/>
          </p:nvSpPr>
          <p:spPr bwMode="auto">
            <a:xfrm>
              <a:off x="1719"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97" name="Rectangle 1191"/>
            <p:cNvSpPr>
              <a:spLocks noChangeArrowheads="1"/>
            </p:cNvSpPr>
            <p:nvPr/>
          </p:nvSpPr>
          <p:spPr bwMode="auto">
            <a:xfrm>
              <a:off x="1719"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498" name="Line 1192"/>
            <p:cNvSpPr>
              <a:spLocks noChangeShapeType="1"/>
            </p:cNvSpPr>
            <p:nvPr/>
          </p:nvSpPr>
          <p:spPr bwMode="auto">
            <a:xfrm>
              <a:off x="1749" y="2349"/>
              <a:ext cx="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499" name="Rectangle 1193"/>
            <p:cNvSpPr>
              <a:spLocks noChangeArrowheads="1"/>
            </p:cNvSpPr>
            <p:nvPr/>
          </p:nvSpPr>
          <p:spPr bwMode="auto">
            <a:xfrm>
              <a:off x="1749" y="234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00" name="Line 1194"/>
            <p:cNvSpPr>
              <a:spLocks noChangeShapeType="1"/>
            </p:cNvSpPr>
            <p:nvPr/>
          </p:nvSpPr>
          <p:spPr bwMode="auto">
            <a:xfrm>
              <a:off x="1779" y="2349"/>
              <a:ext cx="14"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01" name="Rectangle 1195"/>
            <p:cNvSpPr>
              <a:spLocks noChangeArrowheads="1"/>
            </p:cNvSpPr>
            <p:nvPr/>
          </p:nvSpPr>
          <p:spPr bwMode="auto">
            <a:xfrm>
              <a:off x="1779" y="2349"/>
              <a:ext cx="1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02" name="Line 1196"/>
            <p:cNvSpPr>
              <a:spLocks noChangeShapeType="1"/>
            </p:cNvSpPr>
            <p:nvPr/>
          </p:nvSpPr>
          <p:spPr bwMode="auto">
            <a:xfrm>
              <a:off x="2779" y="1774"/>
              <a:ext cx="1" cy="7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03" name="Rectangle 1197"/>
            <p:cNvSpPr>
              <a:spLocks noChangeArrowheads="1"/>
            </p:cNvSpPr>
            <p:nvPr/>
          </p:nvSpPr>
          <p:spPr bwMode="auto">
            <a:xfrm>
              <a:off x="2779" y="1774"/>
              <a:ext cx="7"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04" name="Line 1198"/>
            <p:cNvSpPr>
              <a:spLocks noChangeShapeType="1"/>
            </p:cNvSpPr>
            <p:nvPr/>
          </p:nvSpPr>
          <p:spPr bwMode="auto">
            <a:xfrm>
              <a:off x="4626" y="1250"/>
              <a:ext cx="1" cy="7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05" name="Rectangle 1199"/>
            <p:cNvSpPr>
              <a:spLocks noChangeArrowheads="1"/>
            </p:cNvSpPr>
            <p:nvPr/>
          </p:nvSpPr>
          <p:spPr bwMode="auto">
            <a:xfrm>
              <a:off x="4626" y="1250"/>
              <a:ext cx="8"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06" name="Line 1200"/>
            <p:cNvSpPr>
              <a:spLocks noChangeShapeType="1"/>
            </p:cNvSpPr>
            <p:nvPr/>
          </p:nvSpPr>
          <p:spPr bwMode="auto">
            <a:xfrm>
              <a:off x="1910" y="1841"/>
              <a:ext cx="1" cy="30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07" name="Rectangle 1201"/>
            <p:cNvSpPr>
              <a:spLocks noChangeArrowheads="1"/>
            </p:cNvSpPr>
            <p:nvPr/>
          </p:nvSpPr>
          <p:spPr bwMode="auto">
            <a:xfrm>
              <a:off x="1910" y="1841"/>
              <a:ext cx="9" cy="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08" name="Line 1202"/>
            <p:cNvSpPr>
              <a:spLocks noChangeShapeType="1"/>
            </p:cNvSpPr>
            <p:nvPr/>
          </p:nvSpPr>
          <p:spPr bwMode="auto">
            <a:xfrm>
              <a:off x="1919" y="2424"/>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09" name="Rectangle 1203"/>
            <p:cNvSpPr>
              <a:spLocks noChangeArrowheads="1"/>
            </p:cNvSpPr>
            <p:nvPr/>
          </p:nvSpPr>
          <p:spPr bwMode="auto">
            <a:xfrm>
              <a:off x="1919" y="2424"/>
              <a:ext cx="49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10" name="Rectangle 1204"/>
            <p:cNvSpPr>
              <a:spLocks noChangeArrowheads="1"/>
            </p:cNvSpPr>
            <p:nvPr/>
          </p:nvSpPr>
          <p:spPr bwMode="auto">
            <a:xfrm>
              <a:off x="2522" y="743"/>
              <a:ext cx="24" cy="36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11" name="Line 1205"/>
            <p:cNvSpPr>
              <a:spLocks noChangeShapeType="1"/>
            </p:cNvSpPr>
            <p:nvPr/>
          </p:nvSpPr>
          <p:spPr bwMode="auto">
            <a:xfrm>
              <a:off x="3026" y="1250"/>
              <a:ext cx="2" cy="7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12" name="Rectangle 1206"/>
            <p:cNvSpPr>
              <a:spLocks noChangeArrowheads="1"/>
            </p:cNvSpPr>
            <p:nvPr/>
          </p:nvSpPr>
          <p:spPr bwMode="auto">
            <a:xfrm>
              <a:off x="3026" y="1250"/>
              <a:ext cx="9"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13" name="Line 1207"/>
            <p:cNvSpPr>
              <a:spLocks noChangeShapeType="1"/>
            </p:cNvSpPr>
            <p:nvPr/>
          </p:nvSpPr>
          <p:spPr bwMode="auto">
            <a:xfrm>
              <a:off x="2538" y="2424"/>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14" name="Rectangle 1208"/>
            <p:cNvSpPr>
              <a:spLocks noChangeArrowheads="1"/>
            </p:cNvSpPr>
            <p:nvPr/>
          </p:nvSpPr>
          <p:spPr bwMode="auto">
            <a:xfrm>
              <a:off x="2538" y="2424"/>
              <a:ext cx="4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15" name="Line 1209"/>
            <p:cNvSpPr>
              <a:spLocks noChangeShapeType="1"/>
            </p:cNvSpPr>
            <p:nvPr/>
          </p:nvSpPr>
          <p:spPr bwMode="auto">
            <a:xfrm>
              <a:off x="3634" y="1846"/>
              <a:ext cx="1" cy="3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16" name="Rectangle 1210"/>
            <p:cNvSpPr>
              <a:spLocks noChangeArrowheads="1"/>
            </p:cNvSpPr>
            <p:nvPr/>
          </p:nvSpPr>
          <p:spPr bwMode="auto">
            <a:xfrm>
              <a:off x="3634" y="1846"/>
              <a:ext cx="8" cy="3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17" name="Line 1211"/>
            <p:cNvSpPr>
              <a:spLocks noChangeShapeType="1"/>
            </p:cNvSpPr>
            <p:nvPr/>
          </p:nvSpPr>
          <p:spPr bwMode="auto">
            <a:xfrm>
              <a:off x="3146" y="2424"/>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18" name="Rectangle 1212"/>
            <p:cNvSpPr>
              <a:spLocks noChangeArrowheads="1"/>
            </p:cNvSpPr>
            <p:nvPr/>
          </p:nvSpPr>
          <p:spPr bwMode="auto">
            <a:xfrm>
              <a:off x="3146" y="2424"/>
              <a:ext cx="49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19" name="Line 1213"/>
            <p:cNvSpPr>
              <a:spLocks noChangeShapeType="1"/>
            </p:cNvSpPr>
            <p:nvPr/>
          </p:nvSpPr>
          <p:spPr bwMode="auto">
            <a:xfrm>
              <a:off x="3758" y="1316"/>
              <a:ext cx="1" cy="30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20" name="Rectangle 1214"/>
            <p:cNvSpPr>
              <a:spLocks noChangeArrowheads="1"/>
            </p:cNvSpPr>
            <p:nvPr/>
          </p:nvSpPr>
          <p:spPr bwMode="auto">
            <a:xfrm>
              <a:off x="3758" y="1316"/>
              <a:ext cx="7" cy="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21" name="Line 1215"/>
            <p:cNvSpPr>
              <a:spLocks noChangeShapeType="1"/>
            </p:cNvSpPr>
            <p:nvPr/>
          </p:nvSpPr>
          <p:spPr bwMode="auto">
            <a:xfrm>
              <a:off x="4254" y="1322"/>
              <a:ext cx="1" cy="30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22" name="Rectangle 1216"/>
            <p:cNvSpPr>
              <a:spLocks noChangeArrowheads="1"/>
            </p:cNvSpPr>
            <p:nvPr/>
          </p:nvSpPr>
          <p:spPr bwMode="auto">
            <a:xfrm>
              <a:off x="4254" y="1322"/>
              <a:ext cx="8" cy="3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23" name="Line 1217"/>
            <p:cNvSpPr>
              <a:spLocks noChangeShapeType="1"/>
            </p:cNvSpPr>
            <p:nvPr/>
          </p:nvSpPr>
          <p:spPr bwMode="auto">
            <a:xfrm>
              <a:off x="3765" y="2424"/>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24" name="Rectangle 1218"/>
            <p:cNvSpPr>
              <a:spLocks noChangeArrowheads="1"/>
            </p:cNvSpPr>
            <p:nvPr/>
          </p:nvSpPr>
          <p:spPr bwMode="auto">
            <a:xfrm>
              <a:off x="3765" y="2424"/>
              <a:ext cx="4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25" name="Line 1219"/>
            <p:cNvSpPr>
              <a:spLocks noChangeShapeType="1"/>
            </p:cNvSpPr>
            <p:nvPr/>
          </p:nvSpPr>
          <p:spPr bwMode="auto">
            <a:xfrm>
              <a:off x="4378" y="1316"/>
              <a:ext cx="1" cy="30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26" name="Rectangle 1220"/>
            <p:cNvSpPr>
              <a:spLocks noChangeArrowheads="1"/>
            </p:cNvSpPr>
            <p:nvPr/>
          </p:nvSpPr>
          <p:spPr bwMode="auto">
            <a:xfrm>
              <a:off x="4378" y="1316"/>
              <a:ext cx="7" cy="3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27" name="Line 1221"/>
            <p:cNvSpPr>
              <a:spLocks noChangeShapeType="1"/>
            </p:cNvSpPr>
            <p:nvPr/>
          </p:nvSpPr>
          <p:spPr bwMode="auto">
            <a:xfrm>
              <a:off x="4874" y="1322"/>
              <a:ext cx="1" cy="30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28" name="Rectangle 1222"/>
            <p:cNvSpPr>
              <a:spLocks noChangeArrowheads="1"/>
            </p:cNvSpPr>
            <p:nvPr/>
          </p:nvSpPr>
          <p:spPr bwMode="auto">
            <a:xfrm>
              <a:off x="4874" y="1322"/>
              <a:ext cx="7" cy="3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29" name="Line 1223"/>
            <p:cNvSpPr>
              <a:spLocks noChangeShapeType="1"/>
            </p:cNvSpPr>
            <p:nvPr/>
          </p:nvSpPr>
          <p:spPr bwMode="auto">
            <a:xfrm>
              <a:off x="1919" y="3028"/>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30" name="Rectangle 1224"/>
            <p:cNvSpPr>
              <a:spLocks noChangeArrowheads="1"/>
            </p:cNvSpPr>
            <p:nvPr/>
          </p:nvSpPr>
          <p:spPr bwMode="auto">
            <a:xfrm>
              <a:off x="1919" y="3028"/>
              <a:ext cx="4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31" name="Line 1225"/>
            <p:cNvSpPr>
              <a:spLocks noChangeShapeType="1"/>
            </p:cNvSpPr>
            <p:nvPr/>
          </p:nvSpPr>
          <p:spPr bwMode="auto">
            <a:xfrm>
              <a:off x="2538" y="3028"/>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32" name="Rectangle 1226"/>
            <p:cNvSpPr>
              <a:spLocks noChangeArrowheads="1"/>
            </p:cNvSpPr>
            <p:nvPr/>
          </p:nvSpPr>
          <p:spPr bwMode="auto">
            <a:xfrm>
              <a:off x="2538" y="3028"/>
              <a:ext cx="4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33" name="Line 1227"/>
            <p:cNvSpPr>
              <a:spLocks noChangeShapeType="1"/>
            </p:cNvSpPr>
            <p:nvPr/>
          </p:nvSpPr>
          <p:spPr bwMode="auto">
            <a:xfrm>
              <a:off x="3386" y="2354"/>
              <a:ext cx="2"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34" name="Rectangle 1228"/>
            <p:cNvSpPr>
              <a:spLocks noChangeArrowheads="1"/>
            </p:cNvSpPr>
            <p:nvPr/>
          </p:nvSpPr>
          <p:spPr bwMode="auto">
            <a:xfrm>
              <a:off x="3386" y="235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35" name="Line 1229"/>
            <p:cNvSpPr>
              <a:spLocks noChangeShapeType="1"/>
            </p:cNvSpPr>
            <p:nvPr/>
          </p:nvSpPr>
          <p:spPr bwMode="auto">
            <a:xfrm>
              <a:off x="3146" y="3028"/>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36" name="Rectangle 1230"/>
            <p:cNvSpPr>
              <a:spLocks noChangeArrowheads="1"/>
            </p:cNvSpPr>
            <p:nvPr/>
          </p:nvSpPr>
          <p:spPr bwMode="auto">
            <a:xfrm>
              <a:off x="3146" y="3028"/>
              <a:ext cx="4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37" name="Line 1231"/>
            <p:cNvSpPr>
              <a:spLocks noChangeShapeType="1"/>
            </p:cNvSpPr>
            <p:nvPr/>
          </p:nvSpPr>
          <p:spPr bwMode="auto">
            <a:xfrm>
              <a:off x="3765" y="3028"/>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38" name="Rectangle 1232"/>
            <p:cNvSpPr>
              <a:spLocks noChangeArrowheads="1"/>
            </p:cNvSpPr>
            <p:nvPr/>
          </p:nvSpPr>
          <p:spPr bwMode="auto">
            <a:xfrm>
              <a:off x="3765" y="3028"/>
              <a:ext cx="4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39" name="Line 1233"/>
            <p:cNvSpPr>
              <a:spLocks noChangeShapeType="1"/>
            </p:cNvSpPr>
            <p:nvPr/>
          </p:nvSpPr>
          <p:spPr bwMode="auto">
            <a:xfrm>
              <a:off x="2159" y="235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40" name="Rectangle 1234"/>
            <p:cNvSpPr>
              <a:spLocks noChangeArrowheads="1"/>
            </p:cNvSpPr>
            <p:nvPr/>
          </p:nvSpPr>
          <p:spPr bwMode="auto">
            <a:xfrm>
              <a:off x="2159" y="235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41" name="Line 1235"/>
            <p:cNvSpPr>
              <a:spLocks noChangeShapeType="1"/>
            </p:cNvSpPr>
            <p:nvPr/>
          </p:nvSpPr>
          <p:spPr bwMode="auto">
            <a:xfrm>
              <a:off x="2779" y="235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42" name="Rectangle 1236"/>
            <p:cNvSpPr>
              <a:spLocks noChangeArrowheads="1"/>
            </p:cNvSpPr>
            <p:nvPr/>
          </p:nvSpPr>
          <p:spPr bwMode="auto">
            <a:xfrm>
              <a:off x="2779" y="235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43" name="Line 1237"/>
            <p:cNvSpPr>
              <a:spLocks noChangeShapeType="1"/>
            </p:cNvSpPr>
            <p:nvPr/>
          </p:nvSpPr>
          <p:spPr bwMode="auto">
            <a:xfrm>
              <a:off x="4007" y="235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44" name="Rectangle 1238"/>
            <p:cNvSpPr>
              <a:spLocks noChangeArrowheads="1"/>
            </p:cNvSpPr>
            <p:nvPr/>
          </p:nvSpPr>
          <p:spPr bwMode="auto">
            <a:xfrm>
              <a:off x="4007" y="235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45" name="Line 1239"/>
            <p:cNvSpPr>
              <a:spLocks noChangeShapeType="1"/>
            </p:cNvSpPr>
            <p:nvPr/>
          </p:nvSpPr>
          <p:spPr bwMode="auto">
            <a:xfrm>
              <a:off x="4626" y="235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46" name="Rectangle 1240"/>
            <p:cNvSpPr>
              <a:spLocks noChangeArrowheads="1"/>
            </p:cNvSpPr>
            <p:nvPr/>
          </p:nvSpPr>
          <p:spPr bwMode="auto">
            <a:xfrm>
              <a:off x="4626" y="2354"/>
              <a:ext cx="8"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47" name="Line 1241"/>
            <p:cNvSpPr>
              <a:spLocks noChangeShapeType="1"/>
            </p:cNvSpPr>
            <p:nvPr/>
          </p:nvSpPr>
          <p:spPr bwMode="auto">
            <a:xfrm>
              <a:off x="1910" y="2424"/>
              <a:ext cx="1"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48" name="Rectangle 1242"/>
            <p:cNvSpPr>
              <a:spLocks noChangeArrowheads="1"/>
            </p:cNvSpPr>
            <p:nvPr/>
          </p:nvSpPr>
          <p:spPr bwMode="auto">
            <a:xfrm>
              <a:off x="1910" y="2424"/>
              <a:ext cx="9"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49" name="Line 1243"/>
            <p:cNvSpPr>
              <a:spLocks noChangeShapeType="1"/>
            </p:cNvSpPr>
            <p:nvPr/>
          </p:nvSpPr>
          <p:spPr bwMode="auto">
            <a:xfrm>
              <a:off x="2406" y="2430"/>
              <a:ext cx="1"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50" name="Rectangle 1244"/>
            <p:cNvSpPr>
              <a:spLocks noChangeArrowheads="1"/>
            </p:cNvSpPr>
            <p:nvPr/>
          </p:nvSpPr>
          <p:spPr bwMode="auto">
            <a:xfrm>
              <a:off x="2406" y="2430"/>
              <a:ext cx="9"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51" name="Line 1245"/>
            <p:cNvSpPr>
              <a:spLocks noChangeShapeType="1"/>
            </p:cNvSpPr>
            <p:nvPr/>
          </p:nvSpPr>
          <p:spPr bwMode="auto">
            <a:xfrm>
              <a:off x="1919" y="3345"/>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52" name="Rectangle 1246"/>
            <p:cNvSpPr>
              <a:spLocks noChangeArrowheads="1"/>
            </p:cNvSpPr>
            <p:nvPr/>
          </p:nvSpPr>
          <p:spPr bwMode="auto">
            <a:xfrm>
              <a:off x="1919" y="3345"/>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53" name="Line 1247"/>
            <p:cNvSpPr>
              <a:spLocks noChangeShapeType="1"/>
            </p:cNvSpPr>
            <p:nvPr/>
          </p:nvSpPr>
          <p:spPr bwMode="auto">
            <a:xfrm>
              <a:off x="2530" y="2424"/>
              <a:ext cx="2"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54" name="Rectangle 1248"/>
            <p:cNvSpPr>
              <a:spLocks noChangeArrowheads="1"/>
            </p:cNvSpPr>
            <p:nvPr/>
          </p:nvSpPr>
          <p:spPr bwMode="auto">
            <a:xfrm>
              <a:off x="2530" y="2424"/>
              <a:ext cx="8"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55" name="Line 1249"/>
            <p:cNvSpPr>
              <a:spLocks noChangeShapeType="1"/>
            </p:cNvSpPr>
            <p:nvPr/>
          </p:nvSpPr>
          <p:spPr bwMode="auto">
            <a:xfrm>
              <a:off x="3026" y="2430"/>
              <a:ext cx="2"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56" name="Rectangle 1250"/>
            <p:cNvSpPr>
              <a:spLocks noChangeArrowheads="1"/>
            </p:cNvSpPr>
            <p:nvPr/>
          </p:nvSpPr>
          <p:spPr bwMode="auto">
            <a:xfrm>
              <a:off x="3026" y="2430"/>
              <a:ext cx="9"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57" name="Line 1251"/>
            <p:cNvSpPr>
              <a:spLocks noChangeShapeType="1"/>
            </p:cNvSpPr>
            <p:nvPr/>
          </p:nvSpPr>
          <p:spPr bwMode="auto">
            <a:xfrm>
              <a:off x="2538" y="3345"/>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58" name="Rectangle 1252"/>
            <p:cNvSpPr>
              <a:spLocks noChangeArrowheads="1"/>
            </p:cNvSpPr>
            <p:nvPr/>
          </p:nvSpPr>
          <p:spPr bwMode="auto">
            <a:xfrm>
              <a:off x="2538" y="3345"/>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59" name="Line 1253"/>
            <p:cNvSpPr>
              <a:spLocks noChangeShapeType="1"/>
            </p:cNvSpPr>
            <p:nvPr/>
          </p:nvSpPr>
          <p:spPr bwMode="auto">
            <a:xfrm>
              <a:off x="3138" y="2424"/>
              <a:ext cx="1"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60" name="Rectangle 1254"/>
            <p:cNvSpPr>
              <a:spLocks noChangeArrowheads="1"/>
            </p:cNvSpPr>
            <p:nvPr/>
          </p:nvSpPr>
          <p:spPr bwMode="auto">
            <a:xfrm>
              <a:off x="3138" y="2424"/>
              <a:ext cx="8"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61" name="Line 1255"/>
            <p:cNvSpPr>
              <a:spLocks noChangeShapeType="1"/>
            </p:cNvSpPr>
            <p:nvPr/>
          </p:nvSpPr>
          <p:spPr bwMode="auto">
            <a:xfrm>
              <a:off x="3634" y="2430"/>
              <a:ext cx="1"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62" name="Rectangle 1256"/>
            <p:cNvSpPr>
              <a:spLocks noChangeArrowheads="1"/>
            </p:cNvSpPr>
            <p:nvPr/>
          </p:nvSpPr>
          <p:spPr bwMode="auto">
            <a:xfrm>
              <a:off x="3634" y="2430"/>
              <a:ext cx="8"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63" name="Line 1257"/>
            <p:cNvSpPr>
              <a:spLocks noChangeShapeType="1"/>
            </p:cNvSpPr>
            <p:nvPr/>
          </p:nvSpPr>
          <p:spPr bwMode="auto">
            <a:xfrm>
              <a:off x="3146" y="3345"/>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64" name="Rectangle 1258"/>
            <p:cNvSpPr>
              <a:spLocks noChangeArrowheads="1"/>
            </p:cNvSpPr>
            <p:nvPr/>
          </p:nvSpPr>
          <p:spPr bwMode="auto">
            <a:xfrm>
              <a:off x="3146" y="3345"/>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65" name="Line 1259"/>
            <p:cNvSpPr>
              <a:spLocks noChangeShapeType="1"/>
            </p:cNvSpPr>
            <p:nvPr/>
          </p:nvSpPr>
          <p:spPr bwMode="auto">
            <a:xfrm>
              <a:off x="3758" y="2424"/>
              <a:ext cx="1"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66" name="Rectangle 1260"/>
            <p:cNvSpPr>
              <a:spLocks noChangeArrowheads="1"/>
            </p:cNvSpPr>
            <p:nvPr/>
          </p:nvSpPr>
          <p:spPr bwMode="auto">
            <a:xfrm>
              <a:off x="3758" y="2424"/>
              <a:ext cx="7"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67" name="Line 1261"/>
            <p:cNvSpPr>
              <a:spLocks noChangeShapeType="1"/>
            </p:cNvSpPr>
            <p:nvPr/>
          </p:nvSpPr>
          <p:spPr bwMode="auto">
            <a:xfrm>
              <a:off x="4254" y="2430"/>
              <a:ext cx="1"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68" name="Rectangle 1262"/>
            <p:cNvSpPr>
              <a:spLocks noChangeArrowheads="1"/>
            </p:cNvSpPr>
            <p:nvPr/>
          </p:nvSpPr>
          <p:spPr bwMode="auto">
            <a:xfrm>
              <a:off x="4254" y="2430"/>
              <a:ext cx="8"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69" name="Line 1263"/>
            <p:cNvSpPr>
              <a:spLocks noChangeShapeType="1"/>
            </p:cNvSpPr>
            <p:nvPr/>
          </p:nvSpPr>
          <p:spPr bwMode="auto">
            <a:xfrm>
              <a:off x="3765" y="3345"/>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70" name="Rectangle 1264"/>
            <p:cNvSpPr>
              <a:spLocks noChangeArrowheads="1"/>
            </p:cNvSpPr>
            <p:nvPr/>
          </p:nvSpPr>
          <p:spPr bwMode="auto">
            <a:xfrm>
              <a:off x="3765" y="3345"/>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71" name="Line 1265"/>
            <p:cNvSpPr>
              <a:spLocks noChangeShapeType="1"/>
            </p:cNvSpPr>
            <p:nvPr/>
          </p:nvSpPr>
          <p:spPr bwMode="auto">
            <a:xfrm>
              <a:off x="4378" y="2424"/>
              <a:ext cx="1" cy="60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72" name="Rectangle 1266"/>
            <p:cNvSpPr>
              <a:spLocks noChangeArrowheads="1"/>
            </p:cNvSpPr>
            <p:nvPr/>
          </p:nvSpPr>
          <p:spPr bwMode="auto">
            <a:xfrm>
              <a:off x="4378" y="2424"/>
              <a:ext cx="7" cy="6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73" name="Line 1267"/>
            <p:cNvSpPr>
              <a:spLocks noChangeShapeType="1"/>
            </p:cNvSpPr>
            <p:nvPr/>
          </p:nvSpPr>
          <p:spPr bwMode="auto">
            <a:xfrm>
              <a:off x="4874" y="2430"/>
              <a:ext cx="1" cy="60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74" name="Rectangle 1268"/>
            <p:cNvSpPr>
              <a:spLocks noChangeArrowheads="1"/>
            </p:cNvSpPr>
            <p:nvPr/>
          </p:nvSpPr>
          <p:spPr bwMode="auto">
            <a:xfrm>
              <a:off x="4874" y="2430"/>
              <a:ext cx="7" cy="6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75" name="Line 1269"/>
            <p:cNvSpPr>
              <a:spLocks noChangeShapeType="1"/>
            </p:cNvSpPr>
            <p:nvPr/>
          </p:nvSpPr>
          <p:spPr bwMode="auto">
            <a:xfrm>
              <a:off x="1919" y="3827"/>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76" name="Rectangle 1270"/>
            <p:cNvSpPr>
              <a:spLocks noChangeArrowheads="1"/>
            </p:cNvSpPr>
            <p:nvPr/>
          </p:nvSpPr>
          <p:spPr bwMode="auto">
            <a:xfrm>
              <a:off x="1919" y="3827"/>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77" name="Line 1271"/>
            <p:cNvSpPr>
              <a:spLocks noChangeShapeType="1"/>
            </p:cNvSpPr>
            <p:nvPr/>
          </p:nvSpPr>
          <p:spPr bwMode="auto">
            <a:xfrm>
              <a:off x="2538" y="3827"/>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78" name="Rectangle 1272"/>
            <p:cNvSpPr>
              <a:spLocks noChangeArrowheads="1"/>
            </p:cNvSpPr>
            <p:nvPr/>
          </p:nvSpPr>
          <p:spPr bwMode="auto">
            <a:xfrm>
              <a:off x="2538" y="3827"/>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79" name="Line 1273"/>
            <p:cNvSpPr>
              <a:spLocks noChangeShapeType="1"/>
            </p:cNvSpPr>
            <p:nvPr/>
          </p:nvSpPr>
          <p:spPr bwMode="auto">
            <a:xfrm>
              <a:off x="3146" y="3827"/>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80" name="Rectangle 1274"/>
            <p:cNvSpPr>
              <a:spLocks noChangeArrowheads="1"/>
            </p:cNvSpPr>
            <p:nvPr/>
          </p:nvSpPr>
          <p:spPr bwMode="auto">
            <a:xfrm>
              <a:off x="3146" y="3827"/>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81" name="Line 1275"/>
            <p:cNvSpPr>
              <a:spLocks noChangeShapeType="1"/>
            </p:cNvSpPr>
            <p:nvPr/>
          </p:nvSpPr>
          <p:spPr bwMode="auto">
            <a:xfrm>
              <a:off x="3765" y="3827"/>
              <a:ext cx="497"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82" name="Rectangle 1276"/>
            <p:cNvSpPr>
              <a:spLocks noChangeArrowheads="1"/>
            </p:cNvSpPr>
            <p:nvPr/>
          </p:nvSpPr>
          <p:spPr bwMode="auto">
            <a:xfrm>
              <a:off x="3765" y="3827"/>
              <a:ext cx="4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83" name="Line 1278"/>
            <p:cNvSpPr>
              <a:spLocks noChangeShapeType="1"/>
            </p:cNvSpPr>
            <p:nvPr/>
          </p:nvSpPr>
          <p:spPr bwMode="auto">
            <a:xfrm>
              <a:off x="2530" y="3345"/>
              <a:ext cx="2"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84" name="Rectangle 1279"/>
            <p:cNvSpPr>
              <a:spLocks noChangeArrowheads="1"/>
            </p:cNvSpPr>
            <p:nvPr/>
          </p:nvSpPr>
          <p:spPr bwMode="auto">
            <a:xfrm>
              <a:off x="2530" y="3345"/>
              <a:ext cx="8"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85" name="Line 1280"/>
            <p:cNvSpPr>
              <a:spLocks noChangeShapeType="1"/>
            </p:cNvSpPr>
            <p:nvPr/>
          </p:nvSpPr>
          <p:spPr bwMode="auto">
            <a:xfrm>
              <a:off x="1240" y="2352"/>
              <a:ext cx="1" cy="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86" name="Rectangle 1281"/>
            <p:cNvSpPr>
              <a:spLocks noChangeArrowheads="1"/>
            </p:cNvSpPr>
            <p:nvPr/>
          </p:nvSpPr>
          <p:spPr bwMode="auto">
            <a:xfrm>
              <a:off x="1240" y="2352"/>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87" name="Line 1282"/>
            <p:cNvSpPr>
              <a:spLocks noChangeShapeType="1"/>
            </p:cNvSpPr>
            <p:nvPr/>
          </p:nvSpPr>
          <p:spPr bwMode="auto">
            <a:xfrm>
              <a:off x="1240" y="2366"/>
              <a:ext cx="1" cy="14"/>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88" name="Rectangle 1283"/>
            <p:cNvSpPr>
              <a:spLocks noChangeArrowheads="1"/>
            </p:cNvSpPr>
            <p:nvPr/>
          </p:nvSpPr>
          <p:spPr bwMode="auto">
            <a:xfrm>
              <a:off x="1240" y="2366"/>
              <a:ext cx="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89" name="Line 1284"/>
            <p:cNvSpPr>
              <a:spLocks noChangeShapeType="1"/>
            </p:cNvSpPr>
            <p:nvPr/>
          </p:nvSpPr>
          <p:spPr bwMode="auto">
            <a:xfrm>
              <a:off x="1240" y="2385"/>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90" name="Rectangle 1285"/>
            <p:cNvSpPr>
              <a:spLocks noChangeArrowheads="1"/>
            </p:cNvSpPr>
            <p:nvPr/>
          </p:nvSpPr>
          <p:spPr bwMode="auto">
            <a:xfrm>
              <a:off x="1240" y="2385"/>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91" name="Line 1286"/>
            <p:cNvSpPr>
              <a:spLocks noChangeShapeType="1"/>
            </p:cNvSpPr>
            <p:nvPr/>
          </p:nvSpPr>
          <p:spPr bwMode="auto">
            <a:xfrm>
              <a:off x="1240" y="2405"/>
              <a:ext cx="1" cy="1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92" name="Rectangle 1287"/>
            <p:cNvSpPr>
              <a:spLocks noChangeArrowheads="1"/>
            </p:cNvSpPr>
            <p:nvPr/>
          </p:nvSpPr>
          <p:spPr bwMode="auto">
            <a:xfrm>
              <a:off x="1240" y="2405"/>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93" name="Line 1288"/>
            <p:cNvSpPr>
              <a:spLocks noChangeShapeType="1"/>
            </p:cNvSpPr>
            <p:nvPr/>
          </p:nvSpPr>
          <p:spPr bwMode="auto">
            <a:xfrm>
              <a:off x="1240" y="2425"/>
              <a:ext cx="1" cy="5"/>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94" name="Rectangle 1289"/>
            <p:cNvSpPr>
              <a:spLocks noChangeArrowheads="1"/>
            </p:cNvSpPr>
            <p:nvPr/>
          </p:nvSpPr>
          <p:spPr bwMode="auto">
            <a:xfrm>
              <a:off x="1240" y="2425"/>
              <a:ext cx="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95" name="Rectangle 1290"/>
            <p:cNvSpPr>
              <a:spLocks noChangeArrowheads="1"/>
            </p:cNvSpPr>
            <p:nvPr/>
          </p:nvSpPr>
          <p:spPr bwMode="auto">
            <a:xfrm>
              <a:off x="1788" y="1104"/>
              <a:ext cx="16" cy="1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96" name="Line 1291"/>
            <p:cNvSpPr>
              <a:spLocks noChangeShapeType="1"/>
            </p:cNvSpPr>
            <p:nvPr/>
          </p:nvSpPr>
          <p:spPr bwMode="auto">
            <a:xfrm>
              <a:off x="3026" y="3350"/>
              <a:ext cx="2"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97" name="Rectangle 1292"/>
            <p:cNvSpPr>
              <a:spLocks noChangeArrowheads="1"/>
            </p:cNvSpPr>
            <p:nvPr/>
          </p:nvSpPr>
          <p:spPr bwMode="auto">
            <a:xfrm>
              <a:off x="3026" y="3350"/>
              <a:ext cx="9"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598" name="Line 1293"/>
            <p:cNvSpPr>
              <a:spLocks noChangeShapeType="1"/>
            </p:cNvSpPr>
            <p:nvPr/>
          </p:nvSpPr>
          <p:spPr bwMode="auto">
            <a:xfrm>
              <a:off x="4626" y="327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599" name="Rectangle 1294"/>
            <p:cNvSpPr>
              <a:spLocks noChangeArrowheads="1"/>
            </p:cNvSpPr>
            <p:nvPr/>
          </p:nvSpPr>
          <p:spPr bwMode="auto">
            <a:xfrm>
              <a:off x="4626" y="3274"/>
              <a:ext cx="8"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00" name="Line 1295"/>
            <p:cNvSpPr>
              <a:spLocks noChangeShapeType="1"/>
            </p:cNvSpPr>
            <p:nvPr/>
          </p:nvSpPr>
          <p:spPr bwMode="auto">
            <a:xfrm>
              <a:off x="1910" y="3345"/>
              <a:ext cx="1"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01" name="Rectangle 1296"/>
            <p:cNvSpPr>
              <a:spLocks noChangeArrowheads="1"/>
            </p:cNvSpPr>
            <p:nvPr/>
          </p:nvSpPr>
          <p:spPr bwMode="auto">
            <a:xfrm>
              <a:off x="1910" y="3345"/>
              <a:ext cx="9"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 name="Line 1297"/>
            <p:cNvSpPr>
              <a:spLocks noChangeShapeType="1"/>
            </p:cNvSpPr>
            <p:nvPr/>
          </p:nvSpPr>
          <p:spPr bwMode="auto">
            <a:xfrm>
              <a:off x="3634" y="3350"/>
              <a:ext cx="1"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03" name="Rectangle 1298"/>
            <p:cNvSpPr>
              <a:spLocks noChangeArrowheads="1"/>
            </p:cNvSpPr>
            <p:nvPr/>
          </p:nvSpPr>
          <p:spPr bwMode="auto">
            <a:xfrm>
              <a:off x="3634" y="3350"/>
              <a:ext cx="8"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04" name="Line 1299"/>
            <p:cNvSpPr>
              <a:spLocks noChangeShapeType="1"/>
            </p:cNvSpPr>
            <p:nvPr/>
          </p:nvSpPr>
          <p:spPr bwMode="auto">
            <a:xfrm>
              <a:off x="3758" y="3345"/>
              <a:ext cx="1"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05" name="Rectangle 1300"/>
            <p:cNvSpPr>
              <a:spLocks noChangeArrowheads="1"/>
            </p:cNvSpPr>
            <p:nvPr/>
          </p:nvSpPr>
          <p:spPr bwMode="auto">
            <a:xfrm>
              <a:off x="3758" y="3345"/>
              <a:ext cx="7"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06" name="Line 1301"/>
            <p:cNvSpPr>
              <a:spLocks noChangeShapeType="1"/>
            </p:cNvSpPr>
            <p:nvPr/>
          </p:nvSpPr>
          <p:spPr bwMode="auto">
            <a:xfrm>
              <a:off x="4254" y="3350"/>
              <a:ext cx="1"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07" name="Rectangle 1302"/>
            <p:cNvSpPr>
              <a:spLocks noChangeArrowheads="1"/>
            </p:cNvSpPr>
            <p:nvPr/>
          </p:nvSpPr>
          <p:spPr bwMode="auto">
            <a:xfrm>
              <a:off x="4254" y="3350"/>
              <a:ext cx="8"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08" name="Line 1303"/>
            <p:cNvSpPr>
              <a:spLocks noChangeShapeType="1"/>
            </p:cNvSpPr>
            <p:nvPr/>
          </p:nvSpPr>
          <p:spPr bwMode="auto">
            <a:xfrm>
              <a:off x="4378" y="3345"/>
              <a:ext cx="2"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09" name="Rectangle 1304"/>
            <p:cNvSpPr>
              <a:spLocks noChangeArrowheads="1"/>
            </p:cNvSpPr>
            <p:nvPr/>
          </p:nvSpPr>
          <p:spPr bwMode="auto">
            <a:xfrm>
              <a:off x="4378" y="3345"/>
              <a:ext cx="8"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10" name="Line 1305"/>
            <p:cNvSpPr>
              <a:spLocks noChangeShapeType="1"/>
            </p:cNvSpPr>
            <p:nvPr/>
          </p:nvSpPr>
          <p:spPr bwMode="auto">
            <a:xfrm>
              <a:off x="4874" y="3350"/>
              <a:ext cx="2"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11" name="Rectangle 1306"/>
            <p:cNvSpPr>
              <a:spLocks noChangeArrowheads="1"/>
            </p:cNvSpPr>
            <p:nvPr/>
          </p:nvSpPr>
          <p:spPr bwMode="auto">
            <a:xfrm>
              <a:off x="4874" y="3350"/>
              <a:ext cx="7"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12" name="Line 1307"/>
            <p:cNvSpPr>
              <a:spLocks noChangeShapeType="1"/>
            </p:cNvSpPr>
            <p:nvPr/>
          </p:nvSpPr>
          <p:spPr bwMode="auto">
            <a:xfrm>
              <a:off x="2779" y="327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13" name="Rectangle 1308"/>
            <p:cNvSpPr>
              <a:spLocks noChangeArrowheads="1"/>
            </p:cNvSpPr>
            <p:nvPr/>
          </p:nvSpPr>
          <p:spPr bwMode="auto">
            <a:xfrm>
              <a:off x="2779" y="327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14" name="Line 1309"/>
            <p:cNvSpPr>
              <a:spLocks noChangeShapeType="1"/>
            </p:cNvSpPr>
            <p:nvPr/>
          </p:nvSpPr>
          <p:spPr bwMode="auto">
            <a:xfrm>
              <a:off x="2159" y="3269"/>
              <a:ext cx="1" cy="8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15" name="Rectangle 1310"/>
            <p:cNvSpPr>
              <a:spLocks noChangeArrowheads="1"/>
            </p:cNvSpPr>
            <p:nvPr/>
          </p:nvSpPr>
          <p:spPr bwMode="auto">
            <a:xfrm>
              <a:off x="2159" y="3269"/>
              <a:ext cx="7" cy="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16" name="Line 1311"/>
            <p:cNvSpPr>
              <a:spLocks noChangeShapeType="1"/>
            </p:cNvSpPr>
            <p:nvPr/>
          </p:nvSpPr>
          <p:spPr bwMode="auto">
            <a:xfrm>
              <a:off x="3386" y="3032"/>
              <a:ext cx="2" cy="318"/>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17" name="Rectangle 1312"/>
            <p:cNvSpPr>
              <a:spLocks noChangeArrowheads="1"/>
            </p:cNvSpPr>
            <p:nvPr/>
          </p:nvSpPr>
          <p:spPr bwMode="auto">
            <a:xfrm>
              <a:off x="3386" y="3032"/>
              <a:ext cx="7" cy="3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18" name="Line 1313"/>
            <p:cNvSpPr>
              <a:spLocks noChangeShapeType="1"/>
            </p:cNvSpPr>
            <p:nvPr/>
          </p:nvSpPr>
          <p:spPr bwMode="auto">
            <a:xfrm>
              <a:off x="4007" y="3274"/>
              <a:ext cx="1" cy="76"/>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19" name="Rectangle 1314"/>
            <p:cNvSpPr>
              <a:spLocks noChangeArrowheads="1"/>
            </p:cNvSpPr>
            <p:nvPr/>
          </p:nvSpPr>
          <p:spPr bwMode="auto">
            <a:xfrm>
              <a:off x="4007" y="3274"/>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20" name="Line 1315"/>
            <p:cNvSpPr>
              <a:spLocks noChangeShapeType="1"/>
            </p:cNvSpPr>
            <p:nvPr/>
          </p:nvSpPr>
          <p:spPr bwMode="auto">
            <a:xfrm>
              <a:off x="2406" y="3350"/>
              <a:ext cx="1" cy="482"/>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21" name="Rectangle 1316"/>
            <p:cNvSpPr>
              <a:spLocks noChangeArrowheads="1"/>
            </p:cNvSpPr>
            <p:nvPr/>
          </p:nvSpPr>
          <p:spPr bwMode="auto">
            <a:xfrm>
              <a:off x="2406" y="3350"/>
              <a:ext cx="9" cy="4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22" name="Line 1317"/>
            <p:cNvSpPr>
              <a:spLocks noChangeShapeType="1"/>
            </p:cNvSpPr>
            <p:nvPr/>
          </p:nvSpPr>
          <p:spPr bwMode="auto">
            <a:xfrm>
              <a:off x="3138" y="3345"/>
              <a:ext cx="1" cy="487"/>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23" name="Rectangle 1318"/>
            <p:cNvSpPr>
              <a:spLocks noChangeArrowheads="1"/>
            </p:cNvSpPr>
            <p:nvPr/>
          </p:nvSpPr>
          <p:spPr bwMode="auto">
            <a:xfrm>
              <a:off x="3138" y="3345"/>
              <a:ext cx="8" cy="4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24" name="Line 1319"/>
            <p:cNvSpPr>
              <a:spLocks noChangeShapeType="1"/>
            </p:cNvSpPr>
            <p:nvPr/>
          </p:nvSpPr>
          <p:spPr bwMode="auto">
            <a:xfrm>
              <a:off x="1675" y="3348"/>
              <a:ext cx="1" cy="30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25" name="Rectangle 1320"/>
            <p:cNvSpPr>
              <a:spLocks noChangeArrowheads="1"/>
            </p:cNvSpPr>
            <p:nvPr/>
          </p:nvSpPr>
          <p:spPr bwMode="auto">
            <a:xfrm>
              <a:off x="1675" y="3348"/>
              <a:ext cx="7" cy="3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26" name="Line 1322"/>
            <p:cNvSpPr>
              <a:spLocks noChangeShapeType="1"/>
            </p:cNvSpPr>
            <p:nvPr/>
          </p:nvSpPr>
          <p:spPr bwMode="auto">
            <a:xfrm>
              <a:off x="1020" y="914"/>
              <a:ext cx="150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27" name="Rectangle 1323"/>
            <p:cNvSpPr>
              <a:spLocks noChangeArrowheads="1"/>
            </p:cNvSpPr>
            <p:nvPr/>
          </p:nvSpPr>
          <p:spPr bwMode="auto">
            <a:xfrm>
              <a:off x="1020" y="914"/>
              <a:ext cx="150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28" name="Rectangle 1324"/>
            <p:cNvSpPr>
              <a:spLocks noChangeArrowheads="1"/>
            </p:cNvSpPr>
            <p:nvPr/>
          </p:nvSpPr>
          <p:spPr bwMode="auto">
            <a:xfrm>
              <a:off x="1020" y="1089"/>
              <a:ext cx="1526"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29" name="Line 1325"/>
            <p:cNvSpPr>
              <a:spLocks noChangeShapeType="1"/>
            </p:cNvSpPr>
            <p:nvPr/>
          </p:nvSpPr>
          <p:spPr bwMode="auto">
            <a:xfrm>
              <a:off x="1804" y="1245"/>
              <a:ext cx="2830"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30" name="Rectangle 1326"/>
            <p:cNvSpPr>
              <a:spLocks noChangeArrowheads="1"/>
            </p:cNvSpPr>
            <p:nvPr/>
          </p:nvSpPr>
          <p:spPr bwMode="auto">
            <a:xfrm>
              <a:off x="1804" y="1245"/>
              <a:ext cx="283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31" name="Line 1327"/>
            <p:cNvSpPr>
              <a:spLocks noChangeShapeType="1"/>
            </p:cNvSpPr>
            <p:nvPr/>
          </p:nvSpPr>
          <p:spPr bwMode="auto">
            <a:xfrm>
              <a:off x="4385" y="1316"/>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32" name="Rectangle 1328"/>
            <p:cNvSpPr>
              <a:spLocks noChangeArrowheads="1"/>
            </p:cNvSpPr>
            <p:nvPr/>
          </p:nvSpPr>
          <p:spPr bwMode="auto">
            <a:xfrm>
              <a:off x="4385" y="1316"/>
              <a:ext cx="49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33" name="Line 1329"/>
            <p:cNvSpPr>
              <a:spLocks noChangeShapeType="1"/>
            </p:cNvSpPr>
            <p:nvPr/>
          </p:nvSpPr>
          <p:spPr bwMode="auto">
            <a:xfrm>
              <a:off x="4385" y="1618"/>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34" name="Rectangle 1330"/>
            <p:cNvSpPr>
              <a:spLocks noChangeArrowheads="1"/>
            </p:cNvSpPr>
            <p:nvPr/>
          </p:nvSpPr>
          <p:spPr bwMode="auto">
            <a:xfrm>
              <a:off x="4385" y="1618"/>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35" name="Line 1331"/>
            <p:cNvSpPr>
              <a:spLocks noChangeShapeType="1"/>
            </p:cNvSpPr>
            <p:nvPr/>
          </p:nvSpPr>
          <p:spPr bwMode="auto">
            <a:xfrm>
              <a:off x="1804" y="1769"/>
              <a:ext cx="982"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36" name="Rectangle 1332"/>
            <p:cNvSpPr>
              <a:spLocks noChangeArrowheads="1"/>
            </p:cNvSpPr>
            <p:nvPr/>
          </p:nvSpPr>
          <p:spPr bwMode="auto">
            <a:xfrm>
              <a:off x="1804" y="1769"/>
              <a:ext cx="98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37" name="Line 1333"/>
            <p:cNvSpPr>
              <a:spLocks noChangeShapeType="1"/>
            </p:cNvSpPr>
            <p:nvPr/>
          </p:nvSpPr>
          <p:spPr bwMode="auto">
            <a:xfrm>
              <a:off x="1919" y="1841"/>
              <a:ext cx="17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38" name="Rectangle 1334"/>
            <p:cNvSpPr>
              <a:spLocks noChangeArrowheads="1"/>
            </p:cNvSpPr>
            <p:nvPr/>
          </p:nvSpPr>
          <p:spPr bwMode="auto">
            <a:xfrm>
              <a:off x="1919" y="1841"/>
              <a:ext cx="17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39" name="Line 1335"/>
            <p:cNvSpPr>
              <a:spLocks noChangeShapeType="1"/>
            </p:cNvSpPr>
            <p:nvPr/>
          </p:nvSpPr>
          <p:spPr bwMode="auto">
            <a:xfrm>
              <a:off x="1919" y="2142"/>
              <a:ext cx="1723"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40" name="Rectangle 1336"/>
            <p:cNvSpPr>
              <a:spLocks noChangeArrowheads="1"/>
            </p:cNvSpPr>
            <p:nvPr/>
          </p:nvSpPr>
          <p:spPr bwMode="auto">
            <a:xfrm>
              <a:off x="1919" y="2142"/>
              <a:ext cx="17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41" name="Line 1337"/>
            <p:cNvSpPr>
              <a:spLocks noChangeShapeType="1"/>
            </p:cNvSpPr>
            <p:nvPr/>
          </p:nvSpPr>
          <p:spPr bwMode="auto">
            <a:xfrm>
              <a:off x="1804" y="2349"/>
              <a:ext cx="2830"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42" name="Rectangle 1338"/>
            <p:cNvSpPr>
              <a:spLocks noChangeArrowheads="1"/>
            </p:cNvSpPr>
            <p:nvPr/>
          </p:nvSpPr>
          <p:spPr bwMode="auto">
            <a:xfrm>
              <a:off x="1804" y="2349"/>
              <a:ext cx="283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43" name="Line 1339"/>
            <p:cNvSpPr>
              <a:spLocks noChangeShapeType="1"/>
            </p:cNvSpPr>
            <p:nvPr/>
          </p:nvSpPr>
          <p:spPr bwMode="auto">
            <a:xfrm>
              <a:off x="4385" y="2424"/>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44" name="Rectangle 1340"/>
            <p:cNvSpPr>
              <a:spLocks noChangeArrowheads="1"/>
            </p:cNvSpPr>
            <p:nvPr/>
          </p:nvSpPr>
          <p:spPr bwMode="auto">
            <a:xfrm>
              <a:off x="4385" y="2424"/>
              <a:ext cx="49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45" name="Line 1341"/>
            <p:cNvSpPr>
              <a:spLocks noChangeShapeType="1"/>
            </p:cNvSpPr>
            <p:nvPr/>
          </p:nvSpPr>
          <p:spPr bwMode="auto">
            <a:xfrm>
              <a:off x="4385" y="3028"/>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46" name="Rectangle 1342"/>
            <p:cNvSpPr>
              <a:spLocks noChangeArrowheads="1"/>
            </p:cNvSpPr>
            <p:nvPr/>
          </p:nvSpPr>
          <p:spPr bwMode="auto">
            <a:xfrm>
              <a:off x="4385" y="3028"/>
              <a:ext cx="49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47" name="Line 1343"/>
            <p:cNvSpPr>
              <a:spLocks noChangeShapeType="1"/>
            </p:cNvSpPr>
            <p:nvPr/>
          </p:nvSpPr>
          <p:spPr bwMode="auto">
            <a:xfrm>
              <a:off x="2166" y="3269"/>
              <a:ext cx="2468"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48" name="Rectangle 1344"/>
            <p:cNvSpPr>
              <a:spLocks noChangeArrowheads="1"/>
            </p:cNvSpPr>
            <p:nvPr/>
          </p:nvSpPr>
          <p:spPr bwMode="auto">
            <a:xfrm>
              <a:off x="2166" y="3269"/>
              <a:ext cx="2468"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49" name="Line 1345"/>
            <p:cNvSpPr>
              <a:spLocks noChangeShapeType="1"/>
            </p:cNvSpPr>
            <p:nvPr/>
          </p:nvSpPr>
          <p:spPr bwMode="auto">
            <a:xfrm>
              <a:off x="4385" y="3345"/>
              <a:ext cx="496"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50" name="Rectangle 1346"/>
            <p:cNvSpPr>
              <a:spLocks noChangeArrowheads="1"/>
            </p:cNvSpPr>
            <p:nvPr/>
          </p:nvSpPr>
          <p:spPr bwMode="auto">
            <a:xfrm>
              <a:off x="4385" y="3345"/>
              <a:ext cx="4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51" name="Line 1347"/>
            <p:cNvSpPr>
              <a:spLocks noChangeShapeType="1"/>
            </p:cNvSpPr>
            <p:nvPr/>
          </p:nvSpPr>
          <p:spPr bwMode="auto">
            <a:xfrm>
              <a:off x="4386" y="3827"/>
              <a:ext cx="495" cy="1"/>
            </a:xfrm>
            <a:prstGeom prst="line">
              <a:avLst/>
            </a:prstGeom>
            <a:noFill/>
            <a:ln w="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5652" name="Rectangle 1348"/>
            <p:cNvSpPr>
              <a:spLocks noChangeArrowheads="1"/>
            </p:cNvSpPr>
            <p:nvPr/>
          </p:nvSpPr>
          <p:spPr bwMode="auto">
            <a:xfrm>
              <a:off x="4386" y="3827"/>
              <a:ext cx="49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5653" name="Freeform 1349"/>
            <p:cNvSpPr>
              <a:spLocks/>
            </p:cNvSpPr>
            <p:nvPr/>
          </p:nvSpPr>
          <p:spPr bwMode="auto">
            <a:xfrm>
              <a:off x="3448" y="740"/>
              <a:ext cx="1426" cy="361"/>
            </a:xfrm>
            <a:custGeom>
              <a:avLst/>
              <a:gdLst>
                <a:gd name="T0" fmla="*/ 86 w 1426"/>
                <a:gd name="T1" fmla="*/ 0 h 361"/>
                <a:gd name="T2" fmla="*/ 73 w 1426"/>
                <a:gd name="T3" fmla="*/ 1 h 361"/>
                <a:gd name="T4" fmla="*/ 56 w 1426"/>
                <a:gd name="T5" fmla="*/ 5 h 361"/>
                <a:gd name="T6" fmla="*/ 40 w 1426"/>
                <a:gd name="T7" fmla="*/ 10 h 361"/>
                <a:gd name="T8" fmla="*/ 26 w 1426"/>
                <a:gd name="T9" fmla="*/ 18 h 361"/>
                <a:gd name="T10" fmla="*/ 15 w 1426"/>
                <a:gd name="T11" fmla="*/ 26 h 361"/>
                <a:gd name="T12" fmla="*/ 6 w 1426"/>
                <a:gd name="T13" fmla="*/ 37 h 361"/>
                <a:gd name="T14" fmla="*/ 0 w 1426"/>
                <a:gd name="T15" fmla="*/ 48 h 361"/>
                <a:gd name="T16" fmla="*/ 0 w 1426"/>
                <a:gd name="T17" fmla="*/ 57 h 361"/>
                <a:gd name="T18" fmla="*/ 0 w 1426"/>
                <a:gd name="T19" fmla="*/ 301 h 361"/>
                <a:gd name="T20" fmla="*/ 0 w 1426"/>
                <a:gd name="T21" fmla="*/ 308 h 361"/>
                <a:gd name="T22" fmla="*/ 3 w 1426"/>
                <a:gd name="T23" fmla="*/ 319 h 361"/>
                <a:gd name="T24" fmla="*/ 10 w 1426"/>
                <a:gd name="T25" fmla="*/ 330 h 361"/>
                <a:gd name="T26" fmla="*/ 21 w 1426"/>
                <a:gd name="T27" fmla="*/ 339 h 361"/>
                <a:gd name="T28" fmla="*/ 33 w 1426"/>
                <a:gd name="T29" fmla="*/ 347 h 361"/>
                <a:gd name="T30" fmla="*/ 47 w 1426"/>
                <a:gd name="T31" fmla="*/ 354 h 361"/>
                <a:gd name="T32" fmla="*/ 64 w 1426"/>
                <a:gd name="T33" fmla="*/ 358 h 361"/>
                <a:gd name="T34" fmla="*/ 81 w 1426"/>
                <a:gd name="T35" fmla="*/ 361 h 361"/>
                <a:gd name="T36" fmla="*/ 91 w 1426"/>
                <a:gd name="T37" fmla="*/ 361 h 361"/>
                <a:gd name="T38" fmla="*/ 1339 w 1426"/>
                <a:gd name="T39" fmla="*/ 361 h 361"/>
                <a:gd name="T40" fmla="*/ 1352 w 1426"/>
                <a:gd name="T41" fmla="*/ 360 h 361"/>
                <a:gd name="T42" fmla="*/ 1371 w 1426"/>
                <a:gd name="T43" fmla="*/ 357 h 361"/>
                <a:gd name="T44" fmla="*/ 1385 w 1426"/>
                <a:gd name="T45" fmla="*/ 351 h 361"/>
                <a:gd name="T46" fmla="*/ 1398 w 1426"/>
                <a:gd name="T47" fmla="*/ 343 h 361"/>
                <a:gd name="T48" fmla="*/ 1410 w 1426"/>
                <a:gd name="T49" fmla="*/ 335 h 361"/>
                <a:gd name="T50" fmla="*/ 1419 w 1426"/>
                <a:gd name="T51" fmla="*/ 325 h 361"/>
                <a:gd name="T52" fmla="*/ 1424 w 1426"/>
                <a:gd name="T53" fmla="*/ 313 h 361"/>
                <a:gd name="T54" fmla="*/ 1425 w 1426"/>
                <a:gd name="T55" fmla="*/ 304 h 361"/>
                <a:gd name="T56" fmla="*/ 1426 w 1426"/>
                <a:gd name="T57" fmla="*/ 60 h 361"/>
                <a:gd name="T58" fmla="*/ 1425 w 1426"/>
                <a:gd name="T59" fmla="*/ 54 h 361"/>
                <a:gd name="T60" fmla="*/ 1421 w 1426"/>
                <a:gd name="T61" fmla="*/ 42 h 361"/>
                <a:gd name="T62" fmla="*/ 1415 w 1426"/>
                <a:gd name="T63" fmla="*/ 32 h 361"/>
                <a:gd name="T64" fmla="*/ 1404 w 1426"/>
                <a:gd name="T65" fmla="*/ 22 h 361"/>
                <a:gd name="T66" fmla="*/ 1392 w 1426"/>
                <a:gd name="T67" fmla="*/ 14 h 361"/>
                <a:gd name="T68" fmla="*/ 1378 w 1426"/>
                <a:gd name="T69" fmla="*/ 7 h 361"/>
                <a:gd name="T70" fmla="*/ 1362 w 1426"/>
                <a:gd name="T71" fmla="*/ 3 h 361"/>
                <a:gd name="T72" fmla="*/ 1344 w 1426"/>
                <a:gd name="T73" fmla="*/ 0 h 361"/>
                <a:gd name="T74" fmla="*/ 1334 w 1426"/>
                <a:gd name="T75" fmla="*/ 0 h 3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6" h="361">
                  <a:moveTo>
                    <a:pt x="91" y="0"/>
                  </a:moveTo>
                  <a:lnTo>
                    <a:pt x="86" y="0"/>
                  </a:lnTo>
                  <a:lnTo>
                    <a:pt x="81" y="0"/>
                  </a:lnTo>
                  <a:lnTo>
                    <a:pt x="73" y="1"/>
                  </a:lnTo>
                  <a:lnTo>
                    <a:pt x="64" y="3"/>
                  </a:lnTo>
                  <a:lnTo>
                    <a:pt x="56" y="5"/>
                  </a:lnTo>
                  <a:lnTo>
                    <a:pt x="47" y="7"/>
                  </a:lnTo>
                  <a:lnTo>
                    <a:pt x="40" y="10"/>
                  </a:lnTo>
                  <a:lnTo>
                    <a:pt x="33" y="14"/>
                  </a:lnTo>
                  <a:lnTo>
                    <a:pt x="26" y="18"/>
                  </a:lnTo>
                  <a:lnTo>
                    <a:pt x="21" y="22"/>
                  </a:lnTo>
                  <a:lnTo>
                    <a:pt x="15" y="26"/>
                  </a:lnTo>
                  <a:lnTo>
                    <a:pt x="10" y="32"/>
                  </a:lnTo>
                  <a:lnTo>
                    <a:pt x="6" y="37"/>
                  </a:lnTo>
                  <a:lnTo>
                    <a:pt x="3" y="42"/>
                  </a:lnTo>
                  <a:lnTo>
                    <a:pt x="0" y="48"/>
                  </a:lnTo>
                  <a:lnTo>
                    <a:pt x="0" y="54"/>
                  </a:lnTo>
                  <a:lnTo>
                    <a:pt x="0" y="57"/>
                  </a:lnTo>
                  <a:lnTo>
                    <a:pt x="0" y="60"/>
                  </a:lnTo>
                  <a:lnTo>
                    <a:pt x="0" y="301"/>
                  </a:lnTo>
                  <a:lnTo>
                    <a:pt x="0" y="304"/>
                  </a:lnTo>
                  <a:lnTo>
                    <a:pt x="0" y="308"/>
                  </a:lnTo>
                  <a:lnTo>
                    <a:pt x="0" y="313"/>
                  </a:lnTo>
                  <a:lnTo>
                    <a:pt x="3" y="319"/>
                  </a:lnTo>
                  <a:lnTo>
                    <a:pt x="6" y="325"/>
                  </a:lnTo>
                  <a:lnTo>
                    <a:pt x="10" y="330"/>
                  </a:lnTo>
                  <a:lnTo>
                    <a:pt x="15" y="335"/>
                  </a:lnTo>
                  <a:lnTo>
                    <a:pt x="21" y="339"/>
                  </a:lnTo>
                  <a:lnTo>
                    <a:pt x="26" y="343"/>
                  </a:lnTo>
                  <a:lnTo>
                    <a:pt x="33" y="347"/>
                  </a:lnTo>
                  <a:lnTo>
                    <a:pt x="40" y="351"/>
                  </a:lnTo>
                  <a:lnTo>
                    <a:pt x="47" y="354"/>
                  </a:lnTo>
                  <a:lnTo>
                    <a:pt x="56" y="357"/>
                  </a:lnTo>
                  <a:lnTo>
                    <a:pt x="64" y="358"/>
                  </a:lnTo>
                  <a:lnTo>
                    <a:pt x="73" y="360"/>
                  </a:lnTo>
                  <a:lnTo>
                    <a:pt x="81" y="361"/>
                  </a:lnTo>
                  <a:lnTo>
                    <a:pt x="86" y="361"/>
                  </a:lnTo>
                  <a:lnTo>
                    <a:pt x="91" y="361"/>
                  </a:lnTo>
                  <a:lnTo>
                    <a:pt x="1334" y="361"/>
                  </a:lnTo>
                  <a:lnTo>
                    <a:pt x="1339" y="361"/>
                  </a:lnTo>
                  <a:lnTo>
                    <a:pt x="1344" y="361"/>
                  </a:lnTo>
                  <a:lnTo>
                    <a:pt x="1352" y="360"/>
                  </a:lnTo>
                  <a:lnTo>
                    <a:pt x="1362" y="358"/>
                  </a:lnTo>
                  <a:lnTo>
                    <a:pt x="1371" y="357"/>
                  </a:lnTo>
                  <a:lnTo>
                    <a:pt x="1378" y="354"/>
                  </a:lnTo>
                  <a:lnTo>
                    <a:pt x="1385" y="351"/>
                  </a:lnTo>
                  <a:lnTo>
                    <a:pt x="1392" y="347"/>
                  </a:lnTo>
                  <a:lnTo>
                    <a:pt x="1398" y="343"/>
                  </a:lnTo>
                  <a:lnTo>
                    <a:pt x="1404" y="339"/>
                  </a:lnTo>
                  <a:lnTo>
                    <a:pt x="1410" y="335"/>
                  </a:lnTo>
                  <a:lnTo>
                    <a:pt x="1415" y="330"/>
                  </a:lnTo>
                  <a:lnTo>
                    <a:pt x="1419" y="325"/>
                  </a:lnTo>
                  <a:lnTo>
                    <a:pt x="1421" y="319"/>
                  </a:lnTo>
                  <a:lnTo>
                    <a:pt x="1424" y="313"/>
                  </a:lnTo>
                  <a:lnTo>
                    <a:pt x="1425" y="308"/>
                  </a:lnTo>
                  <a:lnTo>
                    <a:pt x="1425" y="304"/>
                  </a:lnTo>
                  <a:lnTo>
                    <a:pt x="1426" y="301"/>
                  </a:lnTo>
                  <a:lnTo>
                    <a:pt x="1426" y="60"/>
                  </a:lnTo>
                  <a:lnTo>
                    <a:pt x="1425" y="57"/>
                  </a:lnTo>
                  <a:lnTo>
                    <a:pt x="1425" y="54"/>
                  </a:lnTo>
                  <a:lnTo>
                    <a:pt x="1424" y="48"/>
                  </a:lnTo>
                  <a:lnTo>
                    <a:pt x="1421" y="42"/>
                  </a:lnTo>
                  <a:lnTo>
                    <a:pt x="1419" y="37"/>
                  </a:lnTo>
                  <a:lnTo>
                    <a:pt x="1415" y="32"/>
                  </a:lnTo>
                  <a:lnTo>
                    <a:pt x="1410" y="26"/>
                  </a:lnTo>
                  <a:lnTo>
                    <a:pt x="1404" y="22"/>
                  </a:lnTo>
                  <a:lnTo>
                    <a:pt x="1398" y="18"/>
                  </a:lnTo>
                  <a:lnTo>
                    <a:pt x="1392" y="14"/>
                  </a:lnTo>
                  <a:lnTo>
                    <a:pt x="1385" y="10"/>
                  </a:lnTo>
                  <a:lnTo>
                    <a:pt x="1378" y="7"/>
                  </a:lnTo>
                  <a:lnTo>
                    <a:pt x="1371" y="5"/>
                  </a:lnTo>
                  <a:lnTo>
                    <a:pt x="1362" y="3"/>
                  </a:lnTo>
                  <a:lnTo>
                    <a:pt x="1352" y="1"/>
                  </a:lnTo>
                  <a:lnTo>
                    <a:pt x="1344" y="0"/>
                  </a:lnTo>
                  <a:lnTo>
                    <a:pt x="1339" y="0"/>
                  </a:lnTo>
                  <a:lnTo>
                    <a:pt x="1334" y="0"/>
                  </a:lnTo>
                  <a:lnTo>
                    <a:pt x="9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5654" name="Freeform 1350"/>
            <p:cNvSpPr>
              <a:spLocks/>
            </p:cNvSpPr>
            <p:nvPr/>
          </p:nvSpPr>
          <p:spPr bwMode="auto">
            <a:xfrm>
              <a:off x="3448" y="740"/>
              <a:ext cx="1426" cy="361"/>
            </a:xfrm>
            <a:custGeom>
              <a:avLst/>
              <a:gdLst>
                <a:gd name="T0" fmla="*/ 86 w 1426"/>
                <a:gd name="T1" fmla="*/ 0 h 361"/>
                <a:gd name="T2" fmla="*/ 73 w 1426"/>
                <a:gd name="T3" fmla="*/ 1 h 361"/>
                <a:gd name="T4" fmla="*/ 56 w 1426"/>
                <a:gd name="T5" fmla="*/ 5 h 361"/>
                <a:gd name="T6" fmla="*/ 40 w 1426"/>
                <a:gd name="T7" fmla="*/ 10 h 361"/>
                <a:gd name="T8" fmla="*/ 26 w 1426"/>
                <a:gd name="T9" fmla="*/ 18 h 361"/>
                <a:gd name="T10" fmla="*/ 15 w 1426"/>
                <a:gd name="T11" fmla="*/ 26 h 361"/>
                <a:gd name="T12" fmla="*/ 6 w 1426"/>
                <a:gd name="T13" fmla="*/ 37 h 361"/>
                <a:gd name="T14" fmla="*/ 0 w 1426"/>
                <a:gd name="T15" fmla="*/ 48 h 361"/>
                <a:gd name="T16" fmla="*/ 0 w 1426"/>
                <a:gd name="T17" fmla="*/ 57 h 361"/>
                <a:gd name="T18" fmla="*/ 0 w 1426"/>
                <a:gd name="T19" fmla="*/ 301 h 361"/>
                <a:gd name="T20" fmla="*/ 0 w 1426"/>
                <a:gd name="T21" fmla="*/ 308 h 361"/>
                <a:gd name="T22" fmla="*/ 3 w 1426"/>
                <a:gd name="T23" fmla="*/ 319 h 361"/>
                <a:gd name="T24" fmla="*/ 10 w 1426"/>
                <a:gd name="T25" fmla="*/ 330 h 361"/>
                <a:gd name="T26" fmla="*/ 21 w 1426"/>
                <a:gd name="T27" fmla="*/ 339 h 361"/>
                <a:gd name="T28" fmla="*/ 33 w 1426"/>
                <a:gd name="T29" fmla="*/ 347 h 361"/>
                <a:gd name="T30" fmla="*/ 47 w 1426"/>
                <a:gd name="T31" fmla="*/ 354 h 361"/>
                <a:gd name="T32" fmla="*/ 64 w 1426"/>
                <a:gd name="T33" fmla="*/ 358 h 361"/>
                <a:gd name="T34" fmla="*/ 81 w 1426"/>
                <a:gd name="T35" fmla="*/ 361 h 361"/>
                <a:gd name="T36" fmla="*/ 91 w 1426"/>
                <a:gd name="T37" fmla="*/ 361 h 361"/>
                <a:gd name="T38" fmla="*/ 1339 w 1426"/>
                <a:gd name="T39" fmla="*/ 361 h 361"/>
                <a:gd name="T40" fmla="*/ 1352 w 1426"/>
                <a:gd name="T41" fmla="*/ 360 h 361"/>
                <a:gd name="T42" fmla="*/ 1371 w 1426"/>
                <a:gd name="T43" fmla="*/ 357 h 361"/>
                <a:gd name="T44" fmla="*/ 1385 w 1426"/>
                <a:gd name="T45" fmla="*/ 351 h 361"/>
                <a:gd name="T46" fmla="*/ 1398 w 1426"/>
                <a:gd name="T47" fmla="*/ 343 h 361"/>
                <a:gd name="T48" fmla="*/ 1410 w 1426"/>
                <a:gd name="T49" fmla="*/ 335 h 361"/>
                <a:gd name="T50" fmla="*/ 1419 w 1426"/>
                <a:gd name="T51" fmla="*/ 325 h 361"/>
                <a:gd name="T52" fmla="*/ 1424 w 1426"/>
                <a:gd name="T53" fmla="*/ 313 h 361"/>
                <a:gd name="T54" fmla="*/ 1425 w 1426"/>
                <a:gd name="T55" fmla="*/ 304 h 361"/>
                <a:gd name="T56" fmla="*/ 1426 w 1426"/>
                <a:gd name="T57" fmla="*/ 60 h 361"/>
                <a:gd name="T58" fmla="*/ 1425 w 1426"/>
                <a:gd name="T59" fmla="*/ 54 h 361"/>
                <a:gd name="T60" fmla="*/ 1421 w 1426"/>
                <a:gd name="T61" fmla="*/ 42 h 361"/>
                <a:gd name="T62" fmla="*/ 1415 w 1426"/>
                <a:gd name="T63" fmla="*/ 32 h 361"/>
                <a:gd name="T64" fmla="*/ 1404 w 1426"/>
                <a:gd name="T65" fmla="*/ 22 h 361"/>
                <a:gd name="T66" fmla="*/ 1392 w 1426"/>
                <a:gd name="T67" fmla="*/ 14 h 361"/>
                <a:gd name="T68" fmla="*/ 1378 w 1426"/>
                <a:gd name="T69" fmla="*/ 7 h 361"/>
                <a:gd name="T70" fmla="*/ 1362 w 1426"/>
                <a:gd name="T71" fmla="*/ 3 h 361"/>
                <a:gd name="T72" fmla="*/ 1344 w 1426"/>
                <a:gd name="T73" fmla="*/ 0 h 361"/>
                <a:gd name="T74" fmla="*/ 1334 w 1426"/>
                <a:gd name="T75" fmla="*/ 0 h 3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26" h="361">
                  <a:moveTo>
                    <a:pt x="91" y="0"/>
                  </a:moveTo>
                  <a:lnTo>
                    <a:pt x="86" y="0"/>
                  </a:lnTo>
                  <a:lnTo>
                    <a:pt x="81" y="0"/>
                  </a:lnTo>
                  <a:lnTo>
                    <a:pt x="73" y="1"/>
                  </a:lnTo>
                  <a:lnTo>
                    <a:pt x="64" y="3"/>
                  </a:lnTo>
                  <a:lnTo>
                    <a:pt x="56" y="5"/>
                  </a:lnTo>
                  <a:lnTo>
                    <a:pt x="47" y="7"/>
                  </a:lnTo>
                  <a:lnTo>
                    <a:pt x="40" y="10"/>
                  </a:lnTo>
                  <a:lnTo>
                    <a:pt x="33" y="14"/>
                  </a:lnTo>
                  <a:lnTo>
                    <a:pt x="26" y="18"/>
                  </a:lnTo>
                  <a:lnTo>
                    <a:pt x="21" y="22"/>
                  </a:lnTo>
                  <a:lnTo>
                    <a:pt x="15" y="26"/>
                  </a:lnTo>
                  <a:lnTo>
                    <a:pt x="10" y="32"/>
                  </a:lnTo>
                  <a:lnTo>
                    <a:pt x="6" y="37"/>
                  </a:lnTo>
                  <a:lnTo>
                    <a:pt x="3" y="42"/>
                  </a:lnTo>
                  <a:lnTo>
                    <a:pt x="0" y="48"/>
                  </a:lnTo>
                  <a:lnTo>
                    <a:pt x="0" y="54"/>
                  </a:lnTo>
                  <a:lnTo>
                    <a:pt x="0" y="57"/>
                  </a:lnTo>
                  <a:lnTo>
                    <a:pt x="0" y="60"/>
                  </a:lnTo>
                  <a:lnTo>
                    <a:pt x="0" y="301"/>
                  </a:lnTo>
                  <a:lnTo>
                    <a:pt x="0" y="304"/>
                  </a:lnTo>
                  <a:lnTo>
                    <a:pt x="0" y="308"/>
                  </a:lnTo>
                  <a:lnTo>
                    <a:pt x="0" y="313"/>
                  </a:lnTo>
                  <a:lnTo>
                    <a:pt x="3" y="319"/>
                  </a:lnTo>
                  <a:lnTo>
                    <a:pt x="6" y="325"/>
                  </a:lnTo>
                  <a:lnTo>
                    <a:pt x="10" y="330"/>
                  </a:lnTo>
                  <a:lnTo>
                    <a:pt x="15" y="335"/>
                  </a:lnTo>
                  <a:lnTo>
                    <a:pt x="21" y="339"/>
                  </a:lnTo>
                  <a:lnTo>
                    <a:pt x="26" y="343"/>
                  </a:lnTo>
                  <a:lnTo>
                    <a:pt x="33" y="347"/>
                  </a:lnTo>
                  <a:lnTo>
                    <a:pt x="40" y="351"/>
                  </a:lnTo>
                  <a:lnTo>
                    <a:pt x="47" y="354"/>
                  </a:lnTo>
                  <a:lnTo>
                    <a:pt x="56" y="357"/>
                  </a:lnTo>
                  <a:lnTo>
                    <a:pt x="64" y="358"/>
                  </a:lnTo>
                  <a:lnTo>
                    <a:pt x="73" y="360"/>
                  </a:lnTo>
                  <a:lnTo>
                    <a:pt x="81" y="361"/>
                  </a:lnTo>
                  <a:lnTo>
                    <a:pt x="86" y="361"/>
                  </a:lnTo>
                  <a:lnTo>
                    <a:pt x="91" y="361"/>
                  </a:lnTo>
                  <a:lnTo>
                    <a:pt x="1334" y="361"/>
                  </a:lnTo>
                  <a:lnTo>
                    <a:pt x="1339" y="361"/>
                  </a:lnTo>
                  <a:lnTo>
                    <a:pt x="1344" y="361"/>
                  </a:lnTo>
                  <a:lnTo>
                    <a:pt x="1352" y="360"/>
                  </a:lnTo>
                  <a:lnTo>
                    <a:pt x="1362" y="358"/>
                  </a:lnTo>
                  <a:lnTo>
                    <a:pt x="1371" y="357"/>
                  </a:lnTo>
                  <a:lnTo>
                    <a:pt x="1378" y="354"/>
                  </a:lnTo>
                  <a:lnTo>
                    <a:pt x="1385" y="351"/>
                  </a:lnTo>
                  <a:lnTo>
                    <a:pt x="1392" y="347"/>
                  </a:lnTo>
                  <a:lnTo>
                    <a:pt x="1398" y="343"/>
                  </a:lnTo>
                  <a:lnTo>
                    <a:pt x="1404" y="339"/>
                  </a:lnTo>
                  <a:lnTo>
                    <a:pt x="1410" y="335"/>
                  </a:lnTo>
                  <a:lnTo>
                    <a:pt x="1415" y="330"/>
                  </a:lnTo>
                  <a:lnTo>
                    <a:pt x="1419" y="325"/>
                  </a:lnTo>
                  <a:lnTo>
                    <a:pt x="1421" y="319"/>
                  </a:lnTo>
                  <a:lnTo>
                    <a:pt x="1424" y="313"/>
                  </a:lnTo>
                  <a:lnTo>
                    <a:pt x="1425" y="308"/>
                  </a:lnTo>
                  <a:lnTo>
                    <a:pt x="1425" y="304"/>
                  </a:lnTo>
                  <a:lnTo>
                    <a:pt x="1426" y="301"/>
                  </a:lnTo>
                  <a:lnTo>
                    <a:pt x="1426" y="60"/>
                  </a:lnTo>
                  <a:lnTo>
                    <a:pt x="1425" y="57"/>
                  </a:lnTo>
                  <a:lnTo>
                    <a:pt x="1425" y="54"/>
                  </a:lnTo>
                  <a:lnTo>
                    <a:pt x="1424" y="48"/>
                  </a:lnTo>
                  <a:lnTo>
                    <a:pt x="1421" y="42"/>
                  </a:lnTo>
                  <a:lnTo>
                    <a:pt x="1419" y="37"/>
                  </a:lnTo>
                  <a:lnTo>
                    <a:pt x="1415" y="32"/>
                  </a:lnTo>
                  <a:lnTo>
                    <a:pt x="1410" y="26"/>
                  </a:lnTo>
                  <a:lnTo>
                    <a:pt x="1404" y="22"/>
                  </a:lnTo>
                  <a:lnTo>
                    <a:pt x="1398" y="18"/>
                  </a:lnTo>
                  <a:lnTo>
                    <a:pt x="1392" y="14"/>
                  </a:lnTo>
                  <a:lnTo>
                    <a:pt x="1385" y="10"/>
                  </a:lnTo>
                  <a:lnTo>
                    <a:pt x="1378" y="7"/>
                  </a:lnTo>
                  <a:lnTo>
                    <a:pt x="1371" y="5"/>
                  </a:lnTo>
                  <a:lnTo>
                    <a:pt x="1362" y="3"/>
                  </a:lnTo>
                  <a:lnTo>
                    <a:pt x="1352" y="1"/>
                  </a:lnTo>
                  <a:lnTo>
                    <a:pt x="1344" y="0"/>
                  </a:lnTo>
                  <a:lnTo>
                    <a:pt x="1339" y="0"/>
                  </a:lnTo>
                  <a:lnTo>
                    <a:pt x="1334" y="0"/>
                  </a:lnTo>
                  <a:lnTo>
                    <a:pt x="91" y="0"/>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5655" name="Rectangle 1351"/>
            <p:cNvSpPr>
              <a:spLocks noChangeArrowheads="1"/>
            </p:cNvSpPr>
            <p:nvPr/>
          </p:nvSpPr>
          <p:spPr bwMode="auto">
            <a:xfrm>
              <a:off x="3494" y="825"/>
              <a:ext cx="133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eaLnBrk="1" hangingPunct="1"/>
              <a:r>
                <a:rPr lang="pt-PT" altLang="pt-PT" sz="700" u="none" dirty="0">
                  <a:solidFill>
                    <a:srgbClr val="000000"/>
                  </a:solidFill>
                </a:rPr>
                <a:t>DECONCENTRATED CONFIGURATION FOR CERTAIN MISSIONS AND  CONCENTRATED FOR  </a:t>
              </a:r>
              <a:r>
                <a:rPr lang="pt-PT" altLang="pt-PT" sz="700" u="none" dirty="0" smtClean="0">
                  <a:solidFill>
                    <a:srgbClr val="000000"/>
                  </a:solidFill>
                </a:rPr>
                <a:t>OTHERS</a:t>
              </a:r>
              <a:endParaRPr lang="pt-PT" altLang="pt-PT" sz="700" u="none" dirty="0">
                <a:solidFill>
                  <a:srgbClr val="000000"/>
                </a:solidFill>
              </a:endParaRPr>
            </a:p>
          </p:txBody>
        </p:sp>
        <p:sp>
          <p:nvSpPr>
            <p:cNvPr id="25656" name="Rectangle 1353"/>
            <p:cNvSpPr>
              <a:spLocks noChangeArrowheads="1"/>
            </p:cNvSpPr>
            <p:nvPr/>
          </p:nvSpPr>
          <p:spPr bwMode="auto">
            <a:xfrm>
              <a:off x="4338" y="760"/>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 </a:t>
              </a:r>
              <a:endParaRPr lang="pt-PT" altLang="pt-PT"/>
            </a:p>
          </p:txBody>
        </p:sp>
        <p:sp>
          <p:nvSpPr>
            <p:cNvPr id="25661" name="Line 1358"/>
            <p:cNvSpPr>
              <a:spLocks noChangeShapeType="1"/>
            </p:cNvSpPr>
            <p:nvPr/>
          </p:nvSpPr>
          <p:spPr bwMode="auto">
            <a:xfrm>
              <a:off x="3990" y="1254"/>
              <a:ext cx="1" cy="7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1321" name="Rectangle 1320"/>
          <p:cNvSpPr/>
          <p:nvPr/>
        </p:nvSpPr>
        <p:spPr>
          <a:xfrm>
            <a:off x="3060286" y="200065"/>
            <a:ext cx="3855864" cy="369332"/>
          </a:xfrm>
          <a:prstGeom prst="rect">
            <a:avLst/>
          </a:prstGeom>
        </p:spPr>
        <p:txBody>
          <a:bodyPr wrap="none">
            <a:spAutoFit/>
          </a:bodyPr>
          <a:lstStyle/>
          <a:p>
            <a:r>
              <a:rPr lang="pt-PT" altLang="pt-PT" b="1" dirty="0"/>
              <a:t>ORGANIC STRUCTURE MODEL - TYPE 2</a:t>
            </a:r>
            <a:endParaRPr lang="pt-PT" b="1" dirty="0"/>
          </a:p>
        </p:txBody>
      </p:sp>
      <p:sp>
        <p:nvSpPr>
          <p:cNvPr id="1323" name="Rectangle 2638"/>
          <p:cNvSpPr>
            <a:spLocks noChangeArrowheads="1"/>
          </p:cNvSpPr>
          <p:nvPr/>
        </p:nvSpPr>
        <p:spPr bwMode="auto">
          <a:xfrm>
            <a:off x="3105468" y="2077403"/>
            <a:ext cx="2636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dirty="0" err="1">
                <a:solidFill>
                  <a:srgbClr val="000000"/>
                </a:solidFill>
              </a:rPr>
              <a:t>Structure</a:t>
            </a:r>
            <a:r>
              <a:rPr lang="pt-PT" altLang="pt-PT" sz="800" b="0" u="none" dirty="0">
                <a:solidFill>
                  <a:srgbClr val="000000"/>
                </a:solidFill>
              </a:rPr>
              <a:t> </a:t>
            </a:r>
            <a:r>
              <a:rPr lang="pt-PT" altLang="pt-PT" sz="800" b="0" u="none" dirty="0" err="1">
                <a:solidFill>
                  <a:srgbClr val="000000"/>
                </a:solidFill>
              </a:rPr>
              <a:t>encharged</a:t>
            </a:r>
            <a:r>
              <a:rPr lang="pt-PT" altLang="pt-PT" sz="800" b="0" u="none" dirty="0">
                <a:solidFill>
                  <a:srgbClr val="000000"/>
                </a:solidFill>
              </a:rPr>
              <a:t> </a:t>
            </a:r>
            <a:r>
              <a:rPr lang="pt-PT" altLang="pt-PT" sz="800" b="0" u="none" dirty="0" err="1">
                <a:solidFill>
                  <a:srgbClr val="000000"/>
                </a:solidFill>
              </a:rPr>
              <a:t>with</a:t>
            </a:r>
            <a:r>
              <a:rPr lang="pt-PT" altLang="pt-PT" sz="800" b="0" u="none" dirty="0">
                <a:solidFill>
                  <a:srgbClr val="000000"/>
                </a:solidFill>
              </a:rPr>
              <a:t> </a:t>
            </a:r>
            <a:r>
              <a:rPr lang="pt-PT" altLang="pt-PT" sz="800" b="0" u="none" dirty="0" err="1" smtClean="0">
                <a:solidFill>
                  <a:srgbClr val="000000"/>
                </a:solidFill>
              </a:rPr>
              <a:t>Support</a:t>
            </a:r>
            <a:r>
              <a:rPr lang="pt-PT" altLang="pt-PT" sz="800" b="0" u="none" dirty="0" smtClean="0">
                <a:solidFill>
                  <a:srgbClr val="000000"/>
                </a:solidFill>
              </a:rPr>
              <a:t> </a:t>
            </a:r>
            <a:r>
              <a:rPr lang="pt-PT" altLang="pt-PT" sz="800" b="0" u="none" dirty="0" err="1">
                <a:solidFill>
                  <a:srgbClr val="000000"/>
                </a:solidFill>
              </a:rPr>
              <a:t>function</a:t>
            </a:r>
            <a:r>
              <a:rPr lang="pt-PT" altLang="pt-PT" sz="800" b="0" u="none" dirty="0">
                <a:solidFill>
                  <a:srgbClr val="000000"/>
                </a:solidFill>
              </a:rPr>
              <a:t> to</a:t>
            </a:r>
            <a:r>
              <a:rPr lang="pt-PT" altLang="pt-PT" sz="800" b="0" u="none" dirty="0" smtClean="0">
                <a:solidFill>
                  <a:srgbClr val="000000"/>
                </a:solidFill>
              </a:rPr>
              <a:t>:</a:t>
            </a:r>
          </a:p>
          <a:p>
            <a:pPr algn="just" eaLnBrk="1" hangingPunct="1"/>
            <a:endParaRPr lang="pt-PT" altLang="pt-PT" sz="500" b="0" u="none" dirty="0" smtClean="0">
              <a:solidFill>
                <a:srgbClr val="000000"/>
              </a:solidFill>
            </a:endParaRPr>
          </a:p>
          <a:p>
            <a:pPr algn="just" eaLnBrk="1" hangingPunct="1"/>
            <a:r>
              <a:rPr lang="pt-PT" altLang="pt-PT" sz="800" b="0" u="none" dirty="0" smtClean="0">
                <a:solidFill>
                  <a:srgbClr val="000000"/>
                </a:solidFill>
              </a:rPr>
              <a:t> </a:t>
            </a:r>
            <a:r>
              <a:rPr lang="pt-PT" altLang="pt-PT" sz="800" b="0" u="none" dirty="0" err="1">
                <a:solidFill>
                  <a:srgbClr val="000000"/>
                </a:solidFill>
              </a:rPr>
              <a:t>Planning</a:t>
            </a:r>
            <a:r>
              <a:rPr lang="pt-PT" altLang="pt-PT" sz="800" b="0" u="none" dirty="0">
                <a:solidFill>
                  <a:srgbClr val="000000"/>
                </a:solidFill>
              </a:rPr>
              <a:t>, </a:t>
            </a:r>
            <a:r>
              <a:rPr lang="pt-PT" altLang="pt-PT" sz="800" b="0" u="none" dirty="0" err="1">
                <a:solidFill>
                  <a:srgbClr val="000000"/>
                </a:solidFill>
              </a:rPr>
              <a:t>strategic</a:t>
            </a:r>
            <a:r>
              <a:rPr lang="pt-PT" altLang="pt-PT" sz="800" b="0" u="none" dirty="0">
                <a:solidFill>
                  <a:srgbClr val="000000"/>
                </a:solidFill>
              </a:rPr>
              <a:t> management, </a:t>
            </a:r>
            <a:r>
              <a:rPr lang="pt-PT" altLang="pt-PT" sz="800" b="0" u="none" dirty="0" err="1">
                <a:solidFill>
                  <a:srgbClr val="000000"/>
                </a:solidFill>
              </a:rPr>
              <a:t>support</a:t>
            </a:r>
            <a:r>
              <a:rPr lang="pt-PT" altLang="pt-PT" sz="800" b="0" u="none" dirty="0">
                <a:solidFill>
                  <a:srgbClr val="000000"/>
                </a:solidFill>
              </a:rPr>
              <a:t> to </a:t>
            </a:r>
            <a:r>
              <a:rPr lang="pt-PT" altLang="pt-PT" sz="800" b="0" u="none" dirty="0" err="1">
                <a:solidFill>
                  <a:srgbClr val="000000"/>
                </a:solidFill>
              </a:rPr>
              <a:t>policy</a:t>
            </a:r>
            <a:r>
              <a:rPr lang="pt-PT" altLang="pt-PT" sz="800" b="0" u="none" dirty="0">
                <a:solidFill>
                  <a:srgbClr val="000000"/>
                </a:solidFill>
              </a:rPr>
              <a:t> </a:t>
            </a:r>
            <a:r>
              <a:rPr lang="pt-PT" altLang="pt-PT" sz="800" b="0" u="none" dirty="0" err="1" smtClean="0">
                <a:solidFill>
                  <a:srgbClr val="000000"/>
                </a:solidFill>
              </a:rPr>
              <a:t>definition</a:t>
            </a:r>
            <a:r>
              <a:rPr lang="pt-PT" altLang="pt-PT" sz="800" b="0" u="none" dirty="0" smtClean="0">
                <a:solidFill>
                  <a:srgbClr val="000000"/>
                </a:solidFill>
              </a:rPr>
              <a:t>, financial </a:t>
            </a:r>
            <a:r>
              <a:rPr lang="pt-PT" altLang="pt-PT" sz="800" b="0" u="none" dirty="0" err="1">
                <a:solidFill>
                  <a:srgbClr val="000000"/>
                </a:solidFill>
              </a:rPr>
              <a:t>planning</a:t>
            </a:r>
            <a:r>
              <a:rPr lang="pt-PT" altLang="pt-PT" sz="800" b="0" u="none" dirty="0">
                <a:solidFill>
                  <a:srgbClr val="000000"/>
                </a:solidFill>
              </a:rPr>
              <a:t> </a:t>
            </a:r>
            <a:r>
              <a:rPr lang="pt-PT" altLang="pt-PT" sz="800" b="0" u="none" dirty="0" err="1">
                <a:solidFill>
                  <a:srgbClr val="000000"/>
                </a:solidFill>
              </a:rPr>
              <a:t>and</a:t>
            </a:r>
            <a:r>
              <a:rPr lang="pt-PT" altLang="pt-PT" sz="800" b="0" u="none" dirty="0">
                <a:solidFill>
                  <a:srgbClr val="000000"/>
                </a:solidFill>
              </a:rPr>
              <a:t> </a:t>
            </a:r>
            <a:r>
              <a:rPr lang="pt-PT" altLang="pt-PT" sz="800" b="0" u="none" dirty="0" err="1">
                <a:solidFill>
                  <a:srgbClr val="000000"/>
                </a:solidFill>
              </a:rPr>
              <a:t>international</a:t>
            </a:r>
            <a:r>
              <a:rPr lang="pt-PT" altLang="pt-PT" sz="800" b="0" u="none" dirty="0">
                <a:solidFill>
                  <a:srgbClr val="000000"/>
                </a:solidFill>
              </a:rPr>
              <a:t> </a:t>
            </a:r>
            <a:r>
              <a:rPr lang="pt-PT" altLang="pt-PT" sz="800" b="0" u="none" dirty="0" err="1" smtClean="0">
                <a:solidFill>
                  <a:srgbClr val="000000"/>
                </a:solidFill>
              </a:rPr>
              <a:t>relations</a:t>
            </a:r>
            <a:endParaRPr lang="pt-PT" altLang="pt-PT" dirty="0"/>
          </a:p>
        </p:txBody>
      </p:sp>
      <p:sp>
        <p:nvSpPr>
          <p:cNvPr id="1324" name="Rectangle 2657"/>
          <p:cNvSpPr>
            <a:spLocks noChangeArrowheads="1"/>
          </p:cNvSpPr>
          <p:nvPr/>
        </p:nvSpPr>
        <p:spPr bwMode="auto">
          <a:xfrm>
            <a:off x="6107430" y="2202181"/>
            <a:ext cx="495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eaLnBrk="1" hangingPunct="1"/>
            <a:r>
              <a:rPr lang="pt-PT" altLang="pt-PT" sz="800" b="0" u="none" dirty="0" smtClean="0">
                <a:solidFill>
                  <a:srgbClr val="000000"/>
                </a:solidFill>
                <a:latin typeface="Trebuchet MS" panose="020B0603020202020204" pitchFamily="34" charset="0"/>
              </a:rPr>
              <a:t>Financial</a:t>
            </a:r>
          </a:p>
          <a:p>
            <a:pPr algn="ctr" eaLnBrk="1" hangingPunct="1"/>
            <a:r>
              <a:rPr lang="pt-PT" altLang="pt-PT" sz="800" b="0" u="none" dirty="0" err="1" smtClean="0">
                <a:solidFill>
                  <a:srgbClr val="000000"/>
                </a:solidFill>
                <a:latin typeface="Trebuchet MS" panose="020B0603020202020204" pitchFamily="34" charset="0"/>
              </a:rPr>
              <a:t>Control</a:t>
            </a:r>
            <a:endParaRPr lang="pt-PT" altLang="pt-PT" b="0" u="none" dirty="0">
              <a:solidFill>
                <a:prstClr val="black"/>
              </a:solidFill>
              <a:latin typeface="Calibri" panose="020F0502020204030204"/>
            </a:endParaRPr>
          </a:p>
        </p:txBody>
      </p:sp>
      <p:sp>
        <p:nvSpPr>
          <p:cNvPr id="1325" name="Rectangle 2659"/>
          <p:cNvSpPr>
            <a:spLocks noChangeArrowheads="1"/>
          </p:cNvSpPr>
          <p:nvPr/>
        </p:nvSpPr>
        <p:spPr bwMode="auto">
          <a:xfrm>
            <a:off x="7155656" y="2260600"/>
            <a:ext cx="3762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dirty="0" err="1">
                <a:solidFill>
                  <a:srgbClr val="000000"/>
                </a:solidFill>
                <a:latin typeface="Trebuchet MS" panose="020B0603020202020204" pitchFamily="34" charset="0"/>
              </a:rPr>
              <a:t>Auditing</a:t>
            </a:r>
            <a:endParaRPr lang="pt-PT" altLang="pt-PT" dirty="0"/>
          </a:p>
        </p:txBody>
      </p:sp>
      <p:sp>
        <p:nvSpPr>
          <p:cNvPr id="1326" name="Rectangle 2678"/>
          <p:cNvSpPr>
            <a:spLocks noChangeArrowheads="1"/>
          </p:cNvSpPr>
          <p:nvPr/>
        </p:nvSpPr>
        <p:spPr bwMode="auto">
          <a:xfrm>
            <a:off x="3519805" y="3014980"/>
            <a:ext cx="1927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lvl="0" algn="ctr" eaLnBrk="1" hangingPunct="1"/>
            <a:r>
              <a:rPr lang="pt-PT" altLang="pt-PT" sz="800" b="0" u="none" dirty="0" err="1" smtClean="0">
                <a:solidFill>
                  <a:srgbClr val="000000"/>
                </a:solidFill>
                <a:latin typeface="Trebuchet MS" panose="020B0603020202020204" pitchFamily="34" charset="0"/>
              </a:rPr>
              <a:t>Structure</a:t>
            </a:r>
            <a:r>
              <a:rPr lang="pt-PT" altLang="pt-PT" sz="800" b="0" u="none" dirty="0" smtClean="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or</a:t>
            </a:r>
            <a:r>
              <a:rPr lang="pt-PT" altLang="pt-PT" sz="800" b="0" u="none" dirty="0" smtClean="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structures</a:t>
            </a:r>
            <a:r>
              <a:rPr lang="pt-PT" altLang="pt-PT" sz="800" b="0" u="none" dirty="0" smtClean="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encharged</a:t>
            </a:r>
            <a:r>
              <a:rPr lang="pt-PT" altLang="pt-PT" sz="800" b="0" u="none" dirty="0" smtClean="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with</a:t>
            </a:r>
            <a:r>
              <a:rPr lang="pt-PT" altLang="pt-PT" sz="800" b="0" u="none" dirty="0" smtClean="0">
                <a:solidFill>
                  <a:srgbClr val="000000"/>
                </a:solidFill>
                <a:latin typeface="Trebuchet MS" panose="020B0603020202020204" pitchFamily="34" charset="0"/>
              </a:rPr>
              <a:t> </a:t>
            </a:r>
            <a:r>
              <a:rPr lang="pt-PT" altLang="pt-PT" sz="800" b="0" u="none" dirty="0" err="1">
                <a:solidFill>
                  <a:srgbClr val="000000"/>
                </a:solidFill>
                <a:latin typeface="Trebuchet MS" panose="020B0603020202020204" pitchFamily="34" charset="0"/>
              </a:rPr>
              <a:t>o</a:t>
            </a:r>
            <a:r>
              <a:rPr lang="pt-PT" altLang="pt-PT" sz="800" b="0" u="none" dirty="0" err="1" smtClean="0">
                <a:solidFill>
                  <a:srgbClr val="000000"/>
                </a:solidFill>
                <a:latin typeface="Trebuchet MS" panose="020B0603020202020204" pitchFamily="34" charset="0"/>
              </a:rPr>
              <a:t>ther</a:t>
            </a:r>
            <a:r>
              <a:rPr lang="pt-PT" altLang="pt-PT" sz="800" b="0" u="none" dirty="0" smtClean="0">
                <a:solidFill>
                  <a:srgbClr val="000000"/>
                </a:solidFill>
                <a:latin typeface="Trebuchet MS" panose="020B0603020202020204" pitchFamily="34" charset="0"/>
              </a:rPr>
              <a:t> </a:t>
            </a:r>
            <a:r>
              <a:rPr lang="pt-PT" altLang="pt-PT" sz="800" b="0" u="none" dirty="0" err="1">
                <a:solidFill>
                  <a:srgbClr val="000000"/>
                </a:solidFill>
                <a:latin typeface="Trebuchet MS" panose="020B0603020202020204" pitchFamily="34" charset="0"/>
              </a:rPr>
              <a:t>support</a:t>
            </a:r>
            <a:r>
              <a:rPr lang="pt-PT" altLang="pt-PT" sz="800" b="0" u="none" dirty="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functions</a:t>
            </a:r>
            <a:endParaRPr lang="pt-PT" altLang="pt-PT" sz="800" b="0" u="none" dirty="0" smtClean="0">
              <a:solidFill>
                <a:srgbClr val="000000"/>
              </a:solidFill>
              <a:latin typeface="Trebuchet MS" panose="020B0603020202020204" pitchFamily="34" charset="0"/>
            </a:endParaRPr>
          </a:p>
        </p:txBody>
      </p:sp>
      <p:sp>
        <p:nvSpPr>
          <p:cNvPr id="3" name="Slide Number Placeholder 2"/>
          <p:cNvSpPr>
            <a:spLocks noGrp="1"/>
          </p:cNvSpPr>
          <p:nvPr>
            <p:ph type="sldNum" sz="quarter" idx="12"/>
          </p:nvPr>
        </p:nvSpPr>
        <p:spPr/>
        <p:txBody>
          <a:bodyPr/>
          <a:lstStyle/>
          <a:p>
            <a:fld id="{9C5002D8-155A-4159-90CF-92B7646DAE9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763399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 name="Rectangle 1002"/>
          <p:cNvSpPr/>
          <p:nvPr/>
        </p:nvSpPr>
        <p:spPr>
          <a:xfrm>
            <a:off x="3060286" y="200065"/>
            <a:ext cx="3855864" cy="369332"/>
          </a:xfrm>
          <a:prstGeom prst="rect">
            <a:avLst/>
          </a:prstGeom>
        </p:spPr>
        <p:txBody>
          <a:bodyPr wrap="none">
            <a:spAutoFit/>
          </a:bodyPr>
          <a:lstStyle/>
          <a:p>
            <a:r>
              <a:rPr lang="pt-PT" altLang="pt-PT" b="1" dirty="0"/>
              <a:t>ORGANIC STRUCTURE MODEL - TYPE 3</a:t>
            </a:r>
            <a:endParaRPr lang="pt-PT" b="1" dirty="0"/>
          </a:p>
        </p:txBody>
      </p:sp>
      <p:grpSp>
        <p:nvGrpSpPr>
          <p:cNvPr id="2" name="Group 1"/>
          <p:cNvGrpSpPr/>
          <p:nvPr/>
        </p:nvGrpSpPr>
        <p:grpSpPr>
          <a:xfrm>
            <a:off x="1547664" y="836713"/>
            <a:ext cx="6696744" cy="5378304"/>
            <a:chOff x="2124075" y="981075"/>
            <a:chExt cx="6264276" cy="5097463"/>
          </a:xfrm>
        </p:grpSpPr>
        <p:grpSp>
          <p:nvGrpSpPr>
            <p:cNvPr id="26627" name="Group 1007"/>
            <p:cNvGrpSpPr>
              <a:grpSpLocks/>
            </p:cNvGrpSpPr>
            <p:nvPr/>
          </p:nvGrpSpPr>
          <p:grpSpPr bwMode="auto">
            <a:xfrm>
              <a:off x="2124075" y="981075"/>
              <a:ext cx="6264276" cy="5097463"/>
              <a:chOff x="1292" y="618"/>
              <a:chExt cx="3946" cy="3211"/>
            </a:xfrm>
          </p:grpSpPr>
          <p:sp>
            <p:nvSpPr>
              <p:cNvPr id="26628" name="AutoShape 7"/>
              <p:cNvSpPr>
                <a:spLocks noChangeAspect="1" noChangeArrowheads="1" noTextEdit="1"/>
              </p:cNvSpPr>
              <p:nvPr/>
            </p:nvSpPr>
            <p:spPr bwMode="auto">
              <a:xfrm>
                <a:off x="1292" y="618"/>
                <a:ext cx="3946" cy="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p>
            </p:txBody>
          </p:sp>
          <p:grpSp>
            <p:nvGrpSpPr>
              <p:cNvPr id="26629" name="Group 240"/>
              <p:cNvGrpSpPr>
                <a:grpSpLocks/>
              </p:cNvGrpSpPr>
              <p:nvPr/>
            </p:nvGrpSpPr>
            <p:grpSpPr bwMode="auto">
              <a:xfrm>
                <a:off x="1368" y="666"/>
                <a:ext cx="3784" cy="3109"/>
                <a:chOff x="1051" y="721"/>
                <a:chExt cx="3784" cy="3109"/>
              </a:xfrm>
            </p:grpSpPr>
            <p:sp>
              <p:nvSpPr>
                <p:cNvPr id="27396" name="Rectangle 9"/>
                <p:cNvSpPr>
                  <a:spLocks noChangeArrowheads="1"/>
                </p:cNvSpPr>
                <p:nvPr/>
              </p:nvSpPr>
              <p:spPr bwMode="auto">
                <a:xfrm>
                  <a:off x="1051" y="721"/>
                  <a:ext cx="1493" cy="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97" name="Rectangle 10"/>
                <p:cNvSpPr>
                  <a:spLocks noChangeArrowheads="1"/>
                </p:cNvSpPr>
                <p:nvPr/>
              </p:nvSpPr>
              <p:spPr bwMode="auto">
                <a:xfrm>
                  <a:off x="1051" y="1308"/>
                  <a:ext cx="656" cy="3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98" name="Rectangle 11"/>
                <p:cNvSpPr>
                  <a:spLocks noChangeArrowheads="1"/>
                </p:cNvSpPr>
                <p:nvPr/>
              </p:nvSpPr>
              <p:spPr bwMode="auto">
                <a:xfrm>
                  <a:off x="1936" y="1308"/>
                  <a:ext cx="1686" cy="3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99" name="Rectangle 12"/>
                <p:cNvSpPr>
                  <a:spLocks noChangeArrowheads="1"/>
                </p:cNvSpPr>
                <p:nvPr/>
              </p:nvSpPr>
              <p:spPr bwMode="auto">
                <a:xfrm>
                  <a:off x="3743" y="1308"/>
                  <a:ext cx="486" cy="3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00" name="Rectangle 13"/>
                <p:cNvSpPr>
                  <a:spLocks noChangeArrowheads="1"/>
                </p:cNvSpPr>
                <p:nvPr/>
              </p:nvSpPr>
              <p:spPr bwMode="auto">
                <a:xfrm>
                  <a:off x="4349" y="1308"/>
                  <a:ext cx="486" cy="3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01" name="Rectangle 14"/>
                <p:cNvSpPr>
                  <a:spLocks noChangeArrowheads="1"/>
                </p:cNvSpPr>
                <p:nvPr/>
              </p:nvSpPr>
              <p:spPr bwMode="auto">
                <a:xfrm>
                  <a:off x="1051" y="1835"/>
                  <a:ext cx="656" cy="30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02" name="Rectangle 15"/>
                <p:cNvSpPr>
                  <a:spLocks noChangeArrowheads="1"/>
                </p:cNvSpPr>
                <p:nvPr/>
              </p:nvSpPr>
              <p:spPr bwMode="auto">
                <a:xfrm>
                  <a:off x="1936" y="1835"/>
                  <a:ext cx="1686" cy="30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03" name="Rectangle 16"/>
                <p:cNvSpPr>
                  <a:spLocks noChangeArrowheads="1"/>
                </p:cNvSpPr>
                <p:nvPr/>
              </p:nvSpPr>
              <p:spPr bwMode="auto">
                <a:xfrm>
                  <a:off x="1051" y="2423"/>
                  <a:ext cx="656" cy="30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04" name="Rectangle 17"/>
                <p:cNvSpPr>
                  <a:spLocks noChangeArrowheads="1"/>
                </p:cNvSpPr>
                <p:nvPr/>
              </p:nvSpPr>
              <p:spPr bwMode="auto">
                <a:xfrm>
                  <a:off x="3136" y="2423"/>
                  <a:ext cx="486" cy="30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05" name="Rectangle 18"/>
                <p:cNvSpPr>
                  <a:spLocks noChangeArrowheads="1"/>
                </p:cNvSpPr>
                <p:nvPr/>
              </p:nvSpPr>
              <p:spPr bwMode="auto">
                <a:xfrm>
                  <a:off x="3136" y="2725"/>
                  <a:ext cx="486" cy="15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06" name="Rectangle 19"/>
                <p:cNvSpPr>
                  <a:spLocks noChangeArrowheads="1"/>
                </p:cNvSpPr>
                <p:nvPr/>
              </p:nvSpPr>
              <p:spPr bwMode="auto">
                <a:xfrm>
                  <a:off x="3136" y="2877"/>
                  <a:ext cx="486" cy="15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07" name="Rectangle 20"/>
                <p:cNvSpPr>
                  <a:spLocks noChangeArrowheads="1"/>
                </p:cNvSpPr>
                <p:nvPr/>
              </p:nvSpPr>
              <p:spPr bwMode="auto">
                <a:xfrm>
                  <a:off x="1051" y="3348"/>
                  <a:ext cx="772"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08" name="Rectangle 21"/>
                <p:cNvSpPr>
                  <a:spLocks noChangeArrowheads="1"/>
                </p:cNvSpPr>
                <p:nvPr/>
              </p:nvSpPr>
              <p:spPr bwMode="auto">
                <a:xfrm>
                  <a:off x="1936" y="3348"/>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09" name="Rectangle 22"/>
                <p:cNvSpPr>
                  <a:spLocks noChangeArrowheads="1"/>
                </p:cNvSpPr>
                <p:nvPr/>
              </p:nvSpPr>
              <p:spPr bwMode="auto">
                <a:xfrm>
                  <a:off x="2543" y="3348"/>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10" name="Rectangle 23"/>
                <p:cNvSpPr>
                  <a:spLocks noChangeArrowheads="1"/>
                </p:cNvSpPr>
                <p:nvPr/>
              </p:nvSpPr>
              <p:spPr bwMode="auto">
                <a:xfrm>
                  <a:off x="3136" y="3348"/>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11" name="Rectangle 24"/>
                <p:cNvSpPr>
                  <a:spLocks noChangeArrowheads="1"/>
                </p:cNvSpPr>
                <p:nvPr/>
              </p:nvSpPr>
              <p:spPr bwMode="auto">
                <a:xfrm>
                  <a:off x="3743" y="3348"/>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12" name="Rectangle 25"/>
                <p:cNvSpPr>
                  <a:spLocks noChangeArrowheads="1"/>
                </p:cNvSpPr>
                <p:nvPr/>
              </p:nvSpPr>
              <p:spPr bwMode="auto">
                <a:xfrm>
                  <a:off x="4349" y="3348"/>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13" name="Rectangle 26"/>
                <p:cNvSpPr>
                  <a:spLocks noChangeArrowheads="1"/>
                </p:cNvSpPr>
                <p:nvPr/>
              </p:nvSpPr>
              <p:spPr bwMode="auto">
                <a:xfrm>
                  <a:off x="1937" y="3651"/>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14" name="Rectangle 27"/>
                <p:cNvSpPr>
                  <a:spLocks noChangeArrowheads="1"/>
                </p:cNvSpPr>
                <p:nvPr/>
              </p:nvSpPr>
              <p:spPr bwMode="auto">
                <a:xfrm>
                  <a:off x="2543" y="3651"/>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15" name="Rectangle 28"/>
                <p:cNvSpPr>
                  <a:spLocks noChangeArrowheads="1"/>
                </p:cNvSpPr>
                <p:nvPr/>
              </p:nvSpPr>
              <p:spPr bwMode="auto">
                <a:xfrm>
                  <a:off x="3136" y="3651"/>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16" name="Rectangle 29"/>
                <p:cNvSpPr>
                  <a:spLocks noChangeArrowheads="1"/>
                </p:cNvSpPr>
                <p:nvPr/>
              </p:nvSpPr>
              <p:spPr bwMode="auto">
                <a:xfrm>
                  <a:off x="3743" y="3651"/>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17" name="Rectangle 30"/>
                <p:cNvSpPr>
                  <a:spLocks noChangeArrowheads="1"/>
                </p:cNvSpPr>
                <p:nvPr/>
              </p:nvSpPr>
              <p:spPr bwMode="auto">
                <a:xfrm>
                  <a:off x="4349" y="3651"/>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418" name="Rectangle 31"/>
                <p:cNvSpPr>
                  <a:spLocks noChangeArrowheads="1"/>
                </p:cNvSpPr>
                <p:nvPr/>
              </p:nvSpPr>
              <p:spPr bwMode="auto">
                <a:xfrm>
                  <a:off x="1746" y="3580"/>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II</a:t>
                  </a:r>
                  <a:endParaRPr lang="pt-PT" altLang="pt-PT"/>
                </a:p>
              </p:txBody>
            </p:sp>
            <p:sp>
              <p:nvSpPr>
                <p:cNvPr id="27419" name="Rectangle 32"/>
                <p:cNvSpPr>
                  <a:spLocks noChangeArrowheads="1"/>
                </p:cNvSpPr>
                <p:nvPr/>
              </p:nvSpPr>
              <p:spPr bwMode="auto">
                <a:xfrm>
                  <a:off x="4468" y="1423"/>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Auditoria</a:t>
                  </a:r>
                  <a:endParaRPr lang="pt-PT" altLang="pt-PT"/>
                </a:p>
              </p:txBody>
            </p:sp>
            <p:sp>
              <p:nvSpPr>
                <p:cNvPr id="27420" name="Rectangle 33"/>
                <p:cNvSpPr>
                  <a:spLocks noChangeArrowheads="1"/>
                </p:cNvSpPr>
                <p:nvPr/>
              </p:nvSpPr>
              <p:spPr bwMode="auto">
                <a:xfrm>
                  <a:off x="1468" y="765"/>
                  <a:ext cx="2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000" u="none">
                      <a:solidFill>
                        <a:srgbClr val="FFFFFF"/>
                      </a:solidFill>
                      <a:latin typeface="Trebuchet MS" panose="020B0603020202020204" pitchFamily="34" charset="0"/>
                    </a:rPr>
                    <a:t>MINIST</a:t>
                  </a:r>
                  <a:endParaRPr lang="pt-PT" altLang="pt-PT"/>
                </a:p>
              </p:txBody>
            </p:sp>
            <p:sp>
              <p:nvSpPr>
                <p:cNvPr id="27421" name="Rectangle 34"/>
                <p:cNvSpPr>
                  <a:spLocks noChangeArrowheads="1"/>
                </p:cNvSpPr>
                <p:nvPr/>
              </p:nvSpPr>
              <p:spPr bwMode="auto">
                <a:xfrm>
                  <a:off x="1812" y="765"/>
                  <a:ext cx="4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000" u="none">
                      <a:solidFill>
                        <a:srgbClr val="FFFFFF"/>
                      </a:solidFill>
                      <a:latin typeface="Trebuchet MS" panose="020B0603020202020204" pitchFamily="34" charset="0"/>
                    </a:rPr>
                    <a:t>É</a:t>
                  </a:r>
                  <a:endParaRPr lang="pt-PT" altLang="pt-PT"/>
                </a:p>
              </p:txBody>
            </p:sp>
            <p:sp>
              <p:nvSpPr>
                <p:cNvPr id="27422" name="Rectangle 35"/>
                <p:cNvSpPr>
                  <a:spLocks noChangeArrowheads="1"/>
                </p:cNvSpPr>
                <p:nvPr/>
              </p:nvSpPr>
              <p:spPr bwMode="auto">
                <a:xfrm>
                  <a:off x="1876" y="765"/>
                  <a:ext cx="1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000" u="none">
                      <a:solidFill>
                        <a:srgbClr val="FFFFFF"/>
                      </a:solidFill>
                      <a:latin typeface="Trebuchet MS" panose="020B0603020202020204" pitchFamily="34" charset="0"/>
                    </a:rPr>
                    <a:t>RIO X</a:t>
                  </a:r>
                  <a:endParaRPr lang="pt-PT" altLang="pt-PT"/>
                </a:p>
              </p:txBody>
            </p:sp>
            <p:sp>
              <p:nvSpPr>
                <p:cNvPr id="27423" name="Rectangle 36"/>
                <p:cNvSpPr>
                  <a:spLocks noChangeArrowheads="1"/>
                </p:cNvSpPr>
                <p:nvPr/>
              </p:nvSpPr>
              <p:spPr bwMode="auto">
                <a:xfrm>
                  <a:off x="1296" y="948"/>
                  <a:ext cx="7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FFFFFF"/>
                      </a:solidFill>
                      <a:latin typeface="Trebuchet MS" panose="020B0603020202020204" pitchFamily="34" charset="0"/>
                    </a:rPr>
                    <a:t>MEMBROS DO GOVERNO</a:t>
                  </a:r>
                  <a:endParaRPr lang="pt-PT" altLang="pt-PT"/>
                </a:p>
              </p:txBody>
            </p:sp>
            <p:sp>
              <p:nvSpPr>
                <p:cNvPr id="27424" name="Rectangle 37"/>
                <p:cNvSpPr>
                  <a:spLocks noChangeArrowheads="1"/>
                </p:cNvSpPr>
                <p:nvPr/>
              </p:nvSpPr>
              <p:spPr bwMode="auto">
                <a:xfrm>
                  <a:off x="1068" y="1353"/>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A1</a:t>
                  </a:r>
                  <a:endParaRPr lang="pt-PT" altLang="pt-PT"/>
                </a:p>
              </p:txBody>
            </p:sp>
            <p:sp>
              <p:nvSpPr>
                <p:cNvPr id="27425" name="Rectangle 38"/>
                <p:cNvSpPr>
                  <a:spLocks noChangeArrowheads="1"/>
                </p:cNvSpPr>
                <p:nvPr/>
              </p:nvSpPr>
              <p:spPr bwMode="auto">
                <a:xfrm>
                  <a:off x="1068" y="1423"/>
                  <a:ext cx="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a:t>
                  </a:r>
                  <a:endParaRPr lang="pt-PT" altLang="pt-PT"/>
                </a:p>
              </p:txBody>
            </p:sp>
            <p:sp>
              <p:nvSpPr>
                <p:cNvPr id="27426" name="Rectangle 39"/>
                <p:cNvSpPr>
                  <a:spLocks noChangeArrowheads="1"/>
                </p:cNvSpPr>
                <p:nvPr/>
              </p:nvSpPr>
              <p:spPr bwMode="auto">
                <a:xfrm>
                  <a:off x="1216" y="1423"/>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7427" name="Rectangle 40"/>
                <p:cNvSpPr>
                  <a:spLocks noChangeArrowheads="1"/>
                </p:cNvSpPr>
                <p:nvPr/>
              </p:nvSpPr>
              <p:spPr bwMode="auto">
                <a:xfrm>
                  <a:off x="1253" y="1423"/>
                  <a:ext cx="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a:t>
                  </a:r>
                  <a:endParaRPr lang="pt-PT" altLang="pt-PT"/>
                </a:p>
              </p:txBody>
            </p:sp>
            <p:sp>
              <p:nvSpPr>
                <p:cNvPr id="27428" name="Rectangle 41"/>
                <p:cNvSpPr>
                  <a:spLocks noChangeArrowheads="1"/>
                </p:cNvSpPr>
                <p:nvPr/>
              </p:nvSpPr>
              <p:spPr bwMode="auto">
                <a:xfrm>
                  <a:off x="1068" y="1494"/>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 suporte)</a:t>
                  </a:r>
                  <a:endParaRPr lang="pt-PT" altLang="pt-PT"/>
                </a:p>
              </p:txBody>
            </p:sp>
            <p:sp>
              <p:nvSpPr>
                <p:cNvPr id="27429" name="Rectangle 42"/>
                <p:cNvSpPr>
                  <a:spLocks noChangeArrowheads="1"/>
                </p:cNvSpPr>
                <p:nvPr/>
              </p:nvSpPr>
              <p:spPr bwMode="auto">
                <a:xfrm>
                  <a:off x="1068" y="1880"/>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A2</a:t>
                  </a:r>
                  <a:endParaRPr lang="pt-PT" altLang="pt-PT"/>
                </a:p>
              </p:txBody>
            </p:sp>
            <p:sp>
              <p:nvSpPr>
                <p:cNvPr id="27430" name="Rectangle 43"/>
                <p:cNvSpPr>
                  <a:spLocks noChangeArrowheads="1"/>
                </p:cNvSpPr>
                <p:nvPr/>
              </p:nvSpPr>
              <p:spPr bwMode="auto">
                <a:xfrm>
                  <a:off x="1068" y="1950"/>
                  <a:ext cx="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a:t>
                  </a:r>
                  <a:endParaRPr lang="pt-PT" altLang="pt-PT"/>
                </a:p>
              </p:txBody>
            </p:sp>
            <p:sp>
              <p:nvSpPr>
                <p:cNvPr id="27431" name="Rectangle 44"/>
                <p:cNvSpPr>
                  <a:spLocks noChangeArrowheads="1"/>
                </p:cNvSpPr>
                <p:nvPr/>
              </p:nvSpPr>
              <p:spPr bwMode="auto">
                <a:xfrm>
                  <a:off x="1216" y="1950"/>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7432" name="Rectangle 45"/>
                <p:cNvSpPr>
                  <a:spLocks noChangeArrowheads="1"/>
                </p:cNvSpPr>
                <p:nvPr/>
              </p:nvSpPr>
              <p:spPr bwMode="auto">
                <a:xfrm>
                  <a:off x="1252" y="1950"/>
                  <a:ext cx="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a:t>
                  </a:r>
                  <a:endParaRPr lang="pt-PT" altLang="pt-PT"/>
                </a:p>
              </p:txBody>
            </p:sp>
            <p:sp>
              <p:nvSpPr>
                <p:cNvPr id="27433" name="Rectangle 46"/>
                <p:cNvSpPr>
                  <a:spLocks noChangeArrowheads="1"/>
                </p:cNvSpPr>
                <p:nvPr/>
              </p:nvSpPr>
              <p:spPr bwMode="auto">
                <a:xfrm>
                  <a:off x="1068" y="2021"/>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 suporte)</a:t>
                  </a:r>
                  <a:endParaRPr lang="pt-PT" altLang="pt-PT"/>
                </a:p>
              </p:txBody>
            </p:sp>
            <p:sp>
              <p:nvSpPr>
                <p:cNvPr id="27434" name="Rectangle 47"/>
                <p:cNvSpPr>
                  <a:spLocks noChangeArrowheads="1"/>
                </p:cNvSpPr>
                <p:nvPr/>
              </p:nvSpPr>
              <p:spPr bwMode="auto">
                <a:xfrm>
                  <a:off x="2159" y="1915"/>
                  <a:ext cx="6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 ou estruturas respons</a:t>
                  </a:r>
                  <a:endParaRPr lang="pt-PT" altLang="pt-PT"/>
                </a:p>
              </p:txBody>
            </p:sp>
            <p:sp>
              <p:nvSpPr>
                <p:cNvPr id="27435" name="Rectangle 48"/>
                <p:cNvSpPr>
                  <a:spLocks noChangeArrowheads="1"/>
                </p:cNvSpPr>
                <p:nvPr/>
              </p:nvSpPr>
              <p:spPr bwMode="auto">
                <a:xfrm>
                  <a:off x="3198" y="1915"/>
                  <a:ext cx="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á</a:t>
                  </a:r>
                  <a:endParaRPr lang="pt-PT" altLang="pt-PT"/>
                </a:p>
              </p:txBody>
            </p:sp>
            <p:sp>
              <p:nvSpPr>
                <p:cNvPr id="27436" name="Rectangle 49"/>
                <p:cNvSpPr>
                  <a:spLocks noChangeArrowheads="1"/>
                </p:cNvSpPr>
                <p:nvPr/>
              </p:nvSpPr>
              <p:spPr bwMode="auto">
                <a:xfrm>
                  <a:off x="3237" y="1915"/>
                  <a:ext cx="8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veis</a:t>
                  </a:r>
                  <a:endParaRPr lang="pt-PT" altLang="pt-PT"/>
                </a:p>
              </p:txBody>
            </p:sp>
            <p:sp>
              <p:nvSpPr>
                <p:cNvPr id="27437" name="Rectangle 50"/>
                <p:cNvSpPr>
                  <a:spLocks noChangeArrowheads="1"/>
                </p:cNvSpPr>
                <p:nvPr/>
              </p:nvSpPr>
              <p:spPr bwMode="auto">
                <a:xfrm>
                  <a:off x="2286" y="1986"/>
                  <a:ext cx="3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por outras fun</a:t>
                  </a:r>
                  <a:endParaRPr lang="pt-PT" altLang="pt-PT"/>
                </a:p>
              </p:txBody>
            </p:sp>
            <p:sp>
              <p:nvSpPr>
                <p:cNvPr id="27438" name="Rectangle 51"/>
                <p:cNvSpPr>
                  <a:spLocks noChangeArrowheads="1"/>
                </p:cNvSpPr>
                <p:nvPr/>
              </p:nvSpPr>
              <p:spPr bwMode="auto">
                <a:xfrm>
                  <a:off x="2756" y="1986"/>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7439" name="Rectangle 52"/>
                <p:cNvSpPr>
                  <a:spLocks noChangeArrowheads="1"/>
                </p:cNvSpPr>
                <p:nvPr/>
              </p:nvSpPr>
              <p:spPr bwMode="auto">
                <a:xfrm>
                  <a:off x="2793" y="1986"/>
                  <a:ext cx="2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de suporte</a:t>
                  </a:r>
                  <a:endParaRPr lang="pt-PT" altLang="pt-PT"/>
                </a:p>
              </p:txBody>
            </p:sp>
            <p:sp>
              <p:nvSpPr>
                <p:cNvPr id="27440" name="Rectangle 53"/>
                <p:cNvSpPr>
                  <a:spLocks noChangeArrowheads="1"/>
                </p:cNvSpPr>
                <p:nvPr/>
              </p:nvSpPr>
              <p:spPr bwMode="auto">
                <a:xfrm>
                  <a:off x="1953" y="1317"/>
                  <a:ext cx="37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 respons</a:t>
                  </a:r>
                  <a:endParaRPr lang="pt-PT" altLang="pt-PT"/>
                </a:p>
              </p:txBody>
            </p:sp>
            <p:sp>
              <p:nvSpPr>
                <p:cNvPr id="27441" name="Rectangle 54"/>
                <p:cNvSpPr>
                  <a:spLocks noChangeArrowheads="1"/>
                </p:cNvSpPr>
                <p:nvPr/>
              </p:nvSpPr>
              <p:spPr bwMode="auto">
                <a:xfrm>
                  <a:off x="2531" y="1317"/>
                  <a:ext cx="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á</a:t>
                  </a:r>
                  <a:endParaRPr lang="pt-PT" altLang="pt-PT"/>
                </a:p>
              </p:txBody>
            </p:sp>
            <p:sp>
              <p:nvSpPr>
                <p:cNvPr id="27442" name="Rectangle 55"/>
                <p:cNvSpPr>
                  <a:spLocks noChangeArrowheads="1"/>
                </p:cNvSpPr>
                <p:nvPr/>
              </p:nvSpPr>
              <p:spPr bwMode="auto">
                <a:xfrm>
                  <a:off x="2570" y="1317"/>
                  <a:ext cx="2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vel pela fun</a:t>
                  </a:r>
                  <a:endParaRPr lang="pt-PT" altLang="pt-PT"/>
                </a:p>
              </p:txBody>
            </p:sp>
            <p:sp>
              <p:nvSpPr>
                <p:cNvPr id="27443" name="Rectangle 56"/>
                <p:cNvSpPr>
                  <a:spLocks noChangeArrowheads="1"/>
                </p:cNvSpPr>
                <p:nvPr/>
              </p:nvSpPr>
              <p:spPr bwMode="auto">
                <a:xfrm>
                  <a:off x="2965" y="1317"/>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7444" name="Rectangle 57"/>
                <p:cNvSpPr>
                  <a:spLocks noChangeArrowheads="1"/>
                </p:cNvSpPr>
                <p:nvPr/>
              </p:nvSpPr>
              <p:spPr bwMode="auto">
                <a:xfrm>
                  <a:off x="3002" y="1317"/>
                  <a:ext cx="37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de suporte de </a:t>
                  </a:r>
                  <a:endParaRPr lang="pt-PT" altLang="pt-PT"/>
                </a:p>
              </p:txBody>
            </p:sp>
            <p:sp>
              <p:nvSpPr>
                <p:cNvPr id="27445" name="Rectangle 58"/>
                <p:cNvSpPr>
                  <a:spLocks noChangeArrowheads="1"/>
                </p:cNvSpPr>
                <p:nvPr/>
              </p:nvSpPr>
              <p:spPr bwMode="auto">
                <a:xfrm>
                  <a:off x="2066" y="1388"/>
                  <a:ext cx="5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planeamento, gestão estrat</a:t>
                  </a:r>
                  <a:endParaRPr lang="pt-PT" altLang="pt-PT"/>
                </a:p>
              </p:txBody>
            </p:sp>
            <p:sp>
              <p:nvSpPr>
                <p:cNvPr id="27446" name="Rectangle 59"/>
                <p:cNvSpPr>
                  <a:spLocks noChangeArrowheads="1"/>
                </p:cNvSpPr>
                <p:nvPr/>
              </p:nvSpPr>
              <p:spPr bwMode="auto">
                <a:xfrm>
                  <a:off x="2984" y="1388"/>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é</a:t>
                  </a:r>
                  <a:endParaRPr lang="pt-PT" altLang="pt-PT"/>
                </a:p>
              </p:txBody>
            </p:sp>
            <p:sp>
              <p:nvSpPr>
                <p:cNvPr id="27447" name="Rectangle 60"/>
                <p:cNvSpPr>
                  <a:spLocks noChangeArrowheads="1"/>
                </p:cNvSpPr>
                <p:nvPr/>
              </p:nvSpPr>
              <p:spPr bwMode="auto">
                <a:xfrm>
                  <a:off x="3024" y="1388"/>
                  <a:ext cx="2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gica, apoio </a:t>
                  </a:r>
                  <a:endParaRPr lang="pt-PT" altLang="pt-PT"/>
                </a:p>
              </p:txBody>
            </p:sp>
            <p:sp>
              <p:nvSpPr>
                <p:cNvPr id="27448" name="Rectangle 61"/>
                <p:cNvSpPr>
                  <a:spLocks noChangeArrowheads="1"/>
                </p:cNvSpPr>
                <p:nvPr/>
              </p:nvSpPr>
              <p:spPr bwMode="auto">
                <a:xfrm>
                  <a:off x="3410" y="1388"/>
                  <a:ext cx="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à</a:t>
                  </a:r>
                  <a:endParaRPr lang="pt-PT" altLang="pt-PT"/>
                </a:p>
              </p:txBody>
            </p:sp>
            <p:sp>
              <p:nvSpPr>
                <p:cNvPr id="27449" name="Rectangle 62"/>
                <p:cNvSpPr>
                  <a:spLocks noChangeArrowheads="1"/>
                </p:cNvSpPr>
                <p:nvPr/>
              </p:nvSpPr>
              <p:spPr bwMode="auto">
                <a:xfrm>
                  <a:off x="1962" y="1459"/>
                  <a:ext cx="1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defini</a:t>
                  </a:r>
                  <a:endParaRPr lang="pt-PT" altLang="pt-PT"/>
                </a:p>
              </p:txBody>
            </p:sp>
            <p:sp>
              <p:nvSpPr>
                <p:cNvPr id="27450" name="Rectangle 63"/>
                <p:cNvSpPr>
                  <a:spLocks noChangeArrowheads="1"/>
                </p:cNvSpPr>
                <p:nvPr/>
              </p:nvSpPr>
              <p:spPr bwMode="auto">
                <a:xfrm>
                  <a:off x="2154" y="1459"/>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7451" name="Rectangle 64"/>
                <p:cNvSpPr>
                  <a:spLocks noChangeArrowheads="1"/>
                </p:cNvSpPr>
                <p:nvPr/>
              </p:nvSpPr>
              <p:spPr bwMode="auto">
                <a:xfrm>
                  <a:off x="2191" y="1459"/>
                  <a:ext cx="19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de pol</a:t>
                  </a:r>
                  <a:endParaRPr lang="pt-PT" altLang="pt-PT"/>
                </a:p>
              </p:txBody>
            </p:sp>
            <p:sp>
              <p:nvSpPr>
                <p:cNvPr id="27452" name="Rectangle 65"/>
                <p:cNvSpPr>
                  <a:spLocks noChangeArrowheads="1"/>
                </p:cNvSpPr>
                <p:nvPr/>
              </p:nvSpPr>
              <p:spPr bwMode="auto">
                <a:xfrm>
                  <a:off x="2499" y="1459"/>
                  <a:ext cx="1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í</a:t>
                  </a:r>
                  <a:endParaRPr lang="pt-PT" altLang="pt-PT"/>
                </a:p>
              </p:txBody>
            </p:sp>
            <p:sp>
              <p:nvSpPr>
                <p:cNvPr id="27453" name="Rectangle 66"/>
                <p:cNvSpPr>
                  <a:spLocks noChangeArrowheads="1"/>
                </p:cNvSpPr>
                <p:nvPr/>
              </p:nvSpPr>
              <p:spPr bwMode="auto">
                <a:xfrm>
                  <a:off x="2520" y="1459"/>
                  <a:ext cx="32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ticas, planifica</a:t>
                  </a:r>
                  <a:endParaRPr lang="pt-PT" altLang="pt-PT"/>
                </a:p>
              </p:txBody>
            </p:sp>
            <p:sp>
              <p:nvSpPr>
                <p:cNvPr id="27454" name="Rectangle 67"/>
                <p:cNvSpPr>
                  <a:spLocks noChangeArrowheads="1"/>
                </p:cNvSpPr>
                <p:nvPr/>
              </p:nvSpPr>
              <p:spPr bwMode="auto">
                <a:xfrm>
                  <a:off x="3015" y="1459"/>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7455" name="Rectangle 68"/>
                <p:cNvSpPr>
                  <a:spLocks noChangeArrowheads="1"/>
                </p:cNvSpPr>
                <p:nvPr/>
              </p:nvSpPr>
              <p:spPr bwMode="auto">
                <a:xfrm>
                  <a:off x="3052" y="1459"/>
                  <a:ext cx="3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financeira e </a:t>
                  </a:r>
                  <a:endParaRPr lang="pt-PT" altLang="pt-PT"/>
                </a:p>
              </p:txBody>
            </p:sp>
            <p:sp>
              <p:nvSpPr>
                <p:cNvPr id="27456" name="Rectangle 69"/>
                <p:cNvSpPr>
                  <a:spLocks noChangeArrowheads="1"/>
                </p:cNvSpPr>
                <p:nvPr/>
              </p:nvSpPr>
              <p:spPr bwMode="auto">
                <a:xfrm>
                  <a:off x="2387" y="1530"/>
                  <a:ext cx="8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rela</a:t>
                  </a:r>
                  <a:endParaRPr lang="pt-PT" altLang="pt-PT"/>
                </a:p>
              </p:txBody>
            </p:sp>
            <p:sp>
              <p:nvSpPr>
                <p:cNvPr id="27457" name="Rectangle 70"/>
                <p:cNvSpPr>
                  <a:spLocks noChangeArrowheads="1"/>
                </p:cNvSpPr>
                <p:nvPr/>
              </p:nvSpPr>
              <p:spPr bwMode="auto">
                <a:xfrm>
                  <a:off x="2518" y="1530"/>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7458" name="Rectangle 71"/>
                <p:cNvSpPr>
                  <a:spLocks noChangeArrowheads="1"/>
                </p:cNvSpPr>
                <p:nvPr/>
              </p:nvSpPr>
              <p:spPr bwMode="auto">
                <a:xfrm>
                  <a:off x="2554" y="1530"/>
                  <a:ext cx="38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 internacionais</a:t>
                  </a:r>
                  <a:endParaRPr lang="pt-PT" altLang="pt-PT"/>
                </a:p>
              </p:txBody>
            </p:sp>
            <p:sp>
              <p:nvSpPr>
                <p:cNvPr id="27459" name="Rectangle 72"/>
                <p:cNvSpPr>
                  <a:spLocks noChangeArrowheads="1"/>
                </p:cNvSpPr>
                <p:nvPr/>
              </p:nvSpPr>
              <p:spPr bwMode="auto">
                <a:xfrm>
                  <a:off x="3852" y="1388"/>
                  <a:ext cx="1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Controlo</a:t>
                  </a:r>
                  <a:endParaRPr lang="pt-PT" altLang="pt-PT"/>
                </a:p>
              </p:txBody>
            </p:sp>
            <p:sp>
              <p:nvSpPr>
                <p:cNvPr id="27460" name="Rectangle 73"/>
                <p:cNvSpPr>
                  <a:spLocks noChangeArrowheads="1"/>
                </p:cNvSpPr>
                <p:nvPr/>
              </p:nvSpPr>
              <p:spPr bwMode="auto">
                <a:xfrm>
                  <a:off x="3809" y="1459"/>
                  <a:ext cx="2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Financeiro</a:t>
                  </a:r>
                  <a:endParaRPr lang="pt-PT" altLang="pt-PT"/>
                </a:p>
              </p:txBody>
            </p:sp>
            <p:sp>
              <p:nvSpPr>
                <p:cNvPr id="27461" name="Rectangle 74"/>
                <p:cNvSpPr>
                  <a:spLocks noChangeArrowheads="1"/>
                </p:cNvSpPr>
                <p:nvPr/>
              </p:nvSpPr>
              <p:spPr bwMode="auto">
                <a:xfrm>
                  <a:off x="1068" y="2432"/>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B</a:t>
                  </a:r>
                  <a:endParaRPr lang="pt-PT" altLang="pt-PT"/>
                </a:p>
              </p:txBody>
            </p:sp>
            <p:sp>
              <p:nvSpPr>
                <p:cNvPr id="27462" name="Rectangle 75"/>
                <p:cNvSpPr>
                  <a:spLocks noChangeArrowheads="1"/>
                </p:cNvSpPr>
                <p:nvPr/>
              </p:nvSpPr>
              <p:spPr bwMode="auto">
                <a:xfrm>
                  <a:off x="1068" y="2503"/>
                  <a:ext cx="17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7463" name="Rectangle 76"/>
                <p:cNvSpPr>
                  <a:spLocks noChangeArrowheads="1"/>
                </p:cNvSpPr>
                <p:nvPr/>
              </p:nvSpPr>
              <p:spPr bwMode="auto">
                <a:xfrm>
                  <a:off x="1068" y="2573"/>
                  <a:ext cx="11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 Fun</a:t>
                  </a:r>
                  <a:endParaRPr lang="pt-PT" altLang="pt-PT"/>
                </a:p>
              </p:txBody>
            </p:sp>
            <p:sp>
              <p:nvSpPr>
                <p:cNvPr id="27464" name="Rectangle 77"/>
                <p:cNvSpPr>
                  <a:spLocks noChangeArrowheads="1"/>
                </p:cNvSpPr>
                <p:nvPr/>
              </p:nvSpPr>
              <p:spPr bwMode="auto">
                <a:xfrm>
                  <a:off x="1251" y="2573"/>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7465" name="Rectangle 78"/>
                <p:cNvSpPr>
                  <a:spLocks noChangeArrowheads="1"/>
                </p:cNvSpPr>
                <p:nvPr/>
              </p:nvSpPr>
              <p:spPr bwMode="auto">
                <a:xfrm>
                  <a:off x="1287" y="2573"/>
                  <a:ext cx="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 </a:t>
                  </a:r>
                  <a:endParaRPr lang="pt-PT" altLang="pt-PT"/>
                </a:p>
              </p:txBody>
            </p:sp>
            <p:sp>
              <p:nvSpPr>
                <p:cNvPr id="27466" name="Rectangle 79"/>
                <p:cNvSpPr>
                  <a:spLocks noChangeArrowheads="1"/>
                </p:cNvSpPr>
                <p:nvPr/>
              </p:nvSpPr>
              <p:spPr bwMode="auto">
                <a:xfrm>
                  <a:off x="1068" y="2644"/>
                  <a:ext cx="2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Operacionais)</a:t>
                  </a:r>
                  <a:endParaRPr lang="pt-PT" altLang="pt-PT"/>
                </a:p>
              </p:txBody>
            </p:sp>
            <p:sp>
              <p:nvSpPr>
                <p:cNvPr id="27467" name="Rectangle 80"/>
                <p:cNvSpPr>
                  <a:spLocks noChangeArrowheads="1"/>
                </p:cNvSpPr>
                <p:nvPr/>
              </p:nvSpPr>
              <p:spPr bwMode="auto">
                <a:xfrm>
                  <a:off x="3226" y="2512"/>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a:t>
                  </a:r>
                  <a:endParaRPr lang="pt-PT" altLang="pt-PT"/>
                </a:p>
              </p:txBody>
            </p:sp>
            <p:sp>
              <p:nvSpPr>
                <p:cNvPr id="27468" name="Rectangle 81"/>
                <p:cNvSpPr>
                  <a:spLocks noChangeArrowheads="1"/>
                </p:cNvSpPr>
                <p:nvPr/>
              </p:nvSpPr>
              <p:spPr bwMode="auto">
                <a:xfrm>
                  <a:off x="3341" y="2583"/>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 </a:t>
                  </a:r>
                  <a:endParaRPr lang="pt-PT" altLang="pt-PT"/>
                </a:p>
              </p:txBody>
            </p:sp>
            <p:sp>
              <p:nvSpPr>
                <p:cNvPr id="27469" name="Rectangle 82"/>
                <p:cNvSpPr>
                  <a:spLocks noChangeArrowheads="1"/>
                </p:cNvSpPr>
                <p:nvPr/>
              </p:nvSpPr>
              <p:spPr bwMode="auto">
                <a:xfrm>
                  <a:off x="3165" y="2654"/>
                  <a:ext cx="19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coordena</a:t>
                  </a:r>
                  <a:endParaRPr lang="pt-PT" altLang="pt-PT"/>
                </a:p>
              </p:txBody>
            </p:sp>
            <p:sp>
              <p:nvSpPr>
                <p:cNvPr id="27470" name="Rectangle 83"/>
                <p:cNvSpPr>
                  <a:spLocks noChangeArrowheads="1"/>
                </p:cNvSpPr>
                <p:nvPr/>
              </p:nvSpPr>
              <p:spPr bwMode="auto">
                <a:xfrm>
                  <a:off x="3471" y="2654"/>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7471" name="Rectangle 84"/>
                <p:cNvSpPr>
                  <a:spLocks noChangeArrowheads="1"/>
                </p:cNvSpPr>
                <p:nvPr/>
              </p:nvSpPr>
              <p:spPr bwMode="auto">
                <a:xfrm>
                  <a:off x="3508" y="2654"/>
                  <a:ext cx="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a:t>
                  </a:r>
                  <a:endParaRPr lang="pt-PT" altLang="pt-PT"/>
                </a:p>
              </p:txBody>
            </p:sp>
            <p:sp>
              <p:nvSpPr>
                <p:cNvPr id="27472" name="Rectangle 85"/>
                <p:cNvSpPr>
                  <a:spLocks noChangeArrowheads="1"/>
                </p:cNvSpPr>
                <p:nvPr/>
              </p:nvSpPr>
              <p:spPr bwMode="auto">
                <a:xfrm>
                  <a:off x="3259" y="2724"/>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7473" name="Rectangle 86"/>
                <p:cNvSpPr>
                  <a:spLocks noChangeArrowheads="1"/>
                </p:cNvSpPr>
                <p:nvPr/>
              </p:nvSpPr>
              <p:spPr bwMode="auto">
                <a:xfrm>
                  <a:off x="3256" y="2796"/>
                  <a:ext cx="1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7474" name="Rectangle 87"/>
                <p:cNvSpPr>
                  <a:spLocks noChangeArrowheads="1"/>
                </p:cNvSpPr>
                <p:nvPr/>
              </p:nvSpPr>
              <p:spPr bwMode="auto">
                <a:xfrm>
                  <a:off x="3291" y="2867"/>
                  <a:ext cx="11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e C</a:t>
                  </a:r>
                  <a:endParaRPr lang="pt-PT" altLang="pt-PT"/>
                </a:p>
              </p:txBody>
            </p:sp>
            <p:sp>
              <p:nvSpPr>
                <p:cNvPr id="27475" name="Rectangle 88"/>
                <p:cNvSpPr>
                  <a:spLocks noChangeArrowheads="1"/>
                </p:cNvSpPr>
                <p:nvPr/>
              </p:nvSpPr>
              <p:spPr bwMode="auto">
                <a:xfrm>
                  <a:off x="1748" y="3352"/>
                  <a:ext cx="2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N</a:t>
                  </a:r>
                  <a:endParaRPr lang="pt-PT" altLang="pt-PT"/>
                </a:p>
              </p:txBody>
            </p:sp>
            <p:sp>
              <p:nvSpPr>
                <p:cNvPr id="27476" name="Rectangle 89"/>
                <p:cNvSpPr>
                  <a:spLocks noChangeArrowheads="1"/>
                </p:cNvSpPr>
                <p:nvPr/>
              </p:nvSpPr>
              <p:spPr bwMode="auto">
                <a:xfrm>
                  <a:off x="1748" y="3406"/>
                  <a:ext cx="2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U</a:t>
                  </a:r>
                  <a:endParaRPr lang="pt-PT" altLang="pt-PT"/>
                </a:p>
              </p:txBody>
            </p:sp>
            <p:sp>
              <p:nvSpPr>
                <p:cNvPr id="27477" name="Rectangle 90"/>
                <p:cNvSpPr>
                  <a:spLocks noChangeArrowheads="1"/>
                </p:cNvSpPr>
                <p:nvPr/>
              </p:nvSpPr>
              <p:spPr bwMode="auto">
                <a:xfrm>
                  <a:off x="1751" y="3461"/>
                  <a:ext cx="2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T</a:t>
                  </a:r>
                  <a:endParaRPr lang="pt-PT" altLang="pt-PT"/>
                </a:p>
              </p:txBody>
            </p:sp>
            <p:sp>
              <p:nvSpPr>
                <p:cNvPr id="27478" name="Rectangle 91"/>
                <p:cNvSpPr>
                  <a:spLocks noChangeArrowheads="1"/>
                </p:cNvSpPr>
                <p:nvPr/>
              </p:nvSpPr>
              <p:spPr bwMode="auto">
                <a:xfrm>
                  <a:off x="1753" y="3515"/>
                  <a:ext cx="1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S</a:t>
                  </a:r>
                  <a:endParaRPr lang="pt-PT" altLang="pt-PT"/>
                </a:p>
              </p:txBody>
            </p:sp>
            <p:sp>
              <p:nvSpPr>
                <p:cNvPr id="27479" name="Rectangle 92"/>
                <p:cNvSpPr>
                  <a:spLocks noChangeArrowheads="1"/>
                </p:cNvSpPr>
                <p:nvPr/>
              </p:nvSpPr>
              <p:spPr bwMode="auto">
                <a:xfrm>
                  <a:off x="1068" y="3357"/>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7480" name="Rectangle 93"/>
                <p:cNvSpPr>
                  <a:spLocks noChangeArrowheads="1"/>
                </p:cNvSpPr>
                <p:nvPr/>
              </p:nvSpPr>
              <p:spPr bwMode="auto">
                <a:xfrm>
                  <a:off x="1068" y="3428"/>
                  <a:ext cx="17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7481" name="Rectangle 94"/>
                <p:cNvSpPr>
                  <a:spLocks noChangeArrowheads="1"/>
                </p:cNvSpPr>
                <p:nvPr/>
              </p:nvSpPr>
              <p:spPr bwMode="auto">
                <a:xfrm>
                  <a:off x="1068" y="3499"/>
                  <a:ext cx="11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 Fun</a:t>
                  </a:r>
                  <a:endParaRPr lang="pt-PT" altLang="pt-PT"/>
                </a:p>
              </p:txBody>
            </p:sp>
            <p:sp>
              <p:nvSpPr>
                <p:cNvPr id="27482" name="Rectangle 95"/>
                <p:cNvSpPr>
                  <a:spLocks noChangeArrowheads="1"/>
                </p:cNvSpPr>
                <p:nvPr/>
              </p:nvSpPr>
              <p:spPr bwMode="auto">
                <a:xfrm>
                  <a:off x="1251" y="3499"/>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7483" name="Rectangle 96"/>
                <p:cNvSpPr>
                  <a:spLocks noChangeArrowheads="1"/>
                </p:cNvSpPr>
                <p:nvPr/>
              </p:nvSpPr>
              <p:spPr bwMode="auto">
                <a:xfrm>
                  <a:off x="1287" y="3499"/>
                  <a:ext cx="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 </a:t>
                  </a:r>
                  <a:endParaRPr lang="pt-PT" altLang="pt-PT"/>
                </a:p>
              </p:txBody>
            </p:sp>
            <p:sp>
              <p:nvSpPr>
                <p:cNvPr id="27484" name="Rectangle 97"/>
                <p:cNvSpPr>
                  <a:spLocks noChangeArrowheads="1"/>
                </p:cNvSpPr>
                <p:nvPr/>
              </p:nvSpPr>
              <p:spPr bwMode="auto">
                <a:xfrm>
                  <a:off x="1068" y="3570"/>
                  <a:ext cx="37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Desconcentradas)</a:t>
                  </a:r>
                  <a:endParaRPr lang="pt-PT" altLang="pt-PT"/>
                </a:p>
              </p:txBody>
            </p:sp>
            <p:sp>
              <p:nvSpPr>
                <p:cNvPr id="27485" name="Rectangle 98"/>
                <p:cNvSpPr>
                  <a:spLocks noChangeArrowheads="1"/>
                </p:cNvSpPr>
                <p:nvPr/>
              </p:nvSpPr>
              <p:spPr bwMode="auto">
                <a:xfrm>
                  <a:off x="2623" y="3410"/>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7486" name="Rectangle 99"/>
                <p:cNvSpPr>
                  <a:spLocks noChangeArrowheads="1"/>
                </p:cNvSpPr>
                <p:nvPr/>
              </p:nvSpPr>
              <p:spPr bwMode="auto">
                <a:xfrm>
                  <a:off x="2602" y="3481"/>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2</a:t>
                  </a:r>
                  <a:endParaRPr lang="pt-PT" altLang="pt-PT"/>
                </a:p>
              </p:txBody>
            </p:sp>
            <p:sp>
              <p:nvSpPr>
                <p:cNvPr id="27487" name="Rectangle 100"/>
                <p:cNvSpPr>
                  <a:spLocks noChangeArrowheads="1"/>
                </p:cNvSpPr>
                <p:nvPr/>
              </p:nvSpPr>
              <p:spPr bwMode="auto">
                <a:xfrm>
                  <a:off x="2665"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7488" name="Rectangle 101"/>
                <p:cNvSpPr>
                  <a:spLocks noChangeArrowheads="1"/>
                </p:cNvSpPr>
                <p:nvPr/>
              </p:nvSpPr>
              <p:spPr bwMode="auto">
                <a:xfrm>
                  <a:off x="2662" y="3623"/>
                  <a:ext cx="1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7489" name="Rectangle 102"/>
                <p:cNvSpPr>
                  <a:spLocks noChangeArrowheads="1"/>
                </p:cNvSpPr>
                <p:nvPr/>
              </p:nvSpPr>
              <p:spPr bwMode="auto">
                <a:xfrm>
                  <a:off x="2598" y="3694"/>
                  <a:ext cx="2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e D</a:t>
                  </a:r>
                  <a:endParaRPr lang="pt-PT" altLang="pt-PT"/>
                </a:p>
              </p:txBody>
            </p:sp>
            <p:sp>
              <p:nvSpPr>
                <p:cNvPr id="27490" name="Rectangle 103"/>
                <p:cNvSpPr>
                  <a:spLocks noChangeArrowheads="1"/>
                </p:cNvSpPr>
                <p:nvPr/>
              </p:nvSpPr>
              <p:spPr bwMode="auto">
                <a:xfrm>
                  <a:off x="3823" y="3410"/>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7491" name="Rectangle 104"/>
                <p:cNvSpPr>
                  <a:spLocks noChangeArrowheads="1"/>
                </p:cNvSpPr>
                <p:nvPr/>
              </p:nvSpPr>
              <p:spPr bwMode="auto">
                <a:xfrm>
                  <a:off x="3802" y="3481"/>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4</a:t>
                  </a:r>
                  <a:endParaRPr lang="pt-PT" altLang="pt-PT"/>
                </a:p>
              </p:txBody>
            </p:sp>
            <p:sp>
              <p:nvSpPr>
                <p:cNvPr id="27492" name="Rectangle 105"/>
                <p:cNvSpPr>
                  <a:spLocks noChangeArrowheads="1"/>
                </p:cNvSpPr>
                <p:nvPr/>
              </p:nvSpPr>
              <p:spPr bwMode="auto">
                <a:xfrm>
                  <a:off x="3865"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7493" name="Rectangle 106"/>
                <p:cNvSpPr>
                  <a:spLocks noChangeArrowheads="1"/>
                </p:cNvSpPr>
                <p:nvPr/>
              </p:nvSpPr>
              <p:spPr bwMode="auto">
                <a:xfrm>
                  <a:off x="3862" y="3623"/>
                  <a:ext cx="1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7494" name="Rectangle 107"/>
                <p:cNvSpPr>
                  <a:spLocks noChangeArrowheads="1"/>
                </p:cNvSpPr>
                <p:nvPr/>
              </p:nvSpPr>
              <p:spPr bwMode="auto">
                <a:xfrm>
                  <a:off x="3797" y="3694"/>
                  <a:ext cx="2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e D</a:t>
                  </a:r>
                  <a:endParaRPr lang="pt-PT" altLang="pt-PT"/>
                </a:p>
              </p:txBody>
            </p:sp>
            <p:sp>
              <p:nvSpPr>
                <p:cNvPr id="27495" name="Rectangle 108"/>
                <p:cNvSpPr>
                  <a:spLocks noChangeArrowheads="1"/>
                </p:cNvSpPr>
                <p:nvPr/>
              </p:nvSpPr>
              <p:spPr bwMode="auto">
                <a:xfrm>
                  <a:off x="4428" y="3410"/>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7496" name="Rectangle 109"/>
                <p:cNvSpPr>
                  <a:spLocks noChangeArrowheads="1"/>
                </p:cNvSpPr>
                <p:nvPr/>
              </p:nvSpPr>
              <p:spPr bwMode="auto">
                <a:xfrm>
                  <a:off x="4408" y="3481"/>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5</a:t>
                  </a:r>
                  <a:endParaRPr lang="pt-PT" altLang="pt-PT"/>
                </a:p>
              </p:txBody>
            </p:sp>
            <p:sp>
              <p:nvSpPr>
                <p:cNvPr id="27497" name="Rectangle 110"/>
                <p:cNvSpPr>
                  <a:spLocks noChangeArrowheads="1"/>
                </p:cNvSpPr>
                <p:nvPr/>
              </p:nvSpPr>
              <p:spPr bwMode="auto">
                <a:xfrm>
                  <a:off x="4471"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7498" name="Rectangle 111"/>
                <p:cNvSpPr>
                  <a:spLocks noChangeArrowheads="1"/>
                </p:cNvSpPr>
                <p:nvPr/>
              </p:nvSpPr>
              <p:spPr bwMode="auto">
                <a:xfrm>
                  <a:off x="4468" y="3623"/>
                  <a:ext cx="1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7499" name="Rectangle 112"/>
                <p:cNvSpPr>
                  <a:spLocks noChangeArrowheads="1"/>
                </p:cNvSpPr>
                <p:nvPr/>
              </p:nvSpPr>
              <p:spPr bwMode="auto">
                <a:xfrm>
                  <a:off x="4404" y="3694"/>
                  <a:ext cx="2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e D</a:t>
                  </a:r>
                  <a:endParaRPr lang="pt-PT" altLang="pt-PT"/>
                </a:p>
              </p:txBody>
            </p:sp>
            <p:sp>
              <p:nvSpPr>
                <p:cNvPr id="27500" name="Rectangle 113"/>
                <p:cNvSpPr>
                  <a:spLocks noChangeArrowheads="1"/>
                </p:cNvSpPr>
                <p:nvPr/>
              </p:nvSpPr>
              <p:spPr bwMode="auto">
                <a:xfrm>
                  <a:off x="2017" y="3410"/>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7501" name="Rectangle 114"/>
                <p:cNvSpPr>
                  <a:spLocks noChangeArrowheads="1"/>
                </p:cNvSpPr>
                <p:nvPr/>
              </p:nvSpPr>
              <p:spPr bwMode="auto">
                <a:xfrm>
                  <a:off x="1995" y="3481"/>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1</a:t>
                  </a:r>
                  <a:endParaRPr lang="pt-PT" altLang="pt-PT"/>
                </a:p>
              </p:txBody>
            </p:sp>
            <p:sp>
              <p:nvSpPr>
                <p:cNvPr id="27502" name="Rectangle 115"/>
                <p:cNvSpPr>
                  <a:spLocks noChangeArrowheads="1"/>
                </p:cNvSpPr>
                <p:nvPr/>
              </p:nvSpPr>
              <p:spPr bwMode="auto">
                <a:xfrm>
                  <a:off x="2059"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7503" name="Rectangle 116"/>
                <p:cNvSpPr>
                  <a:spLocks noChangeArrowheads="1"/>
                </p:cNvSpPr>
                <p:nvPr/>
              </p:nvSpPr>
              <p:spPr bwMode="auto">
                <a:xfrm>
                  <a:off x="2056" y="3623"/>
                  <a:ext cx="1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7504" name="Rectangle 117"/>
                <p:cNvSpPr>
                  <a:spLocks noChangeArrowheads="1"/>
                </p:cNvSpPr>
                <p:nvPr/>
              </p:nvSpPr>
              <p:spPr bwMode="auto">
                <a:xfrm>
                  <a:off x="1991" y="3694"/>
                  <a:ext cx="2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e D</a:t>
                  </a:r>
                  <a:endParaRPr lang="pt-PT" altLang="pt-PT"/>
                </a:p>
              </p:txBody>
            </p:sp>
            <p:sp>
              <p:nvSpPr>
                <p:cNvPr id="27505" name="Rectangle 118"/>
                <p:cNvSpPr>
                  <a:spLocks noChangeArrowheads="1"/>
                </p:cNvSpPr>
                <p:nvPr/>
              </p:nvSpPr>
              <p:spPr bwMode="auto">
                <a:xfrm>
                  <a:off x="3216" y="3410"/>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7506" name="Rectangle 119"/>
                <p:cNvSpPr>
                  <a:spLocks noChangeArrowheads="1"/>
                </p:cNvSpPr>
                <p:nvPr/>
              </p:nvSpPr>
              <p:spPr bwMode="auto">
                <a:xfrm>
                  <a:off x="3196" y="3481"/>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3</a:t>
                  </a:r>
                  <a:endParaRPr lang="pt-PT" altLang="pt-PT"/>
                </a:p>
              </p:txBody>
            </p:sp>
            <p:sp>
              <p:nvSpPr>
                <p:cNvPr id="27507" name="Rectangle 120"/>
                <p:cNvSpPr>
                  <a:spLocks noChangeArrowheads="1"/>
                </p:cNvSpPr>
                <p:nvPr/>
              </p:nvSpPr>
              <p:spPr bwMode="auto">
                <a:xfrm>
                  <a:off x="3259" y="3552"/>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7508" name="Rectangle 121"/>
                <p:cNvSpPr>
                  <a:spLocks noChangeArrowheads="1"/>
                </p:cNvSpPr>
                <p:nvPr/>
              </p:nvSpPr>
              <p:spPr bwMode="auto">
                <a:xfrm>
                  <a:off x="3256" y="3623"/>
                  <a:ext cx="1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7509" name="Rectangle 122"/>
                <p:cNvSpPr>
                  <a:spLocks noChangeArrowheads="1"/>
                </p:cNvSpPr>
                <p:nvPr/>
              </p:nvSpPr>
              <p:spPr bwMode="auto">
                <a:xfrm>
                  <a:off x="3191" y="3694"/>
                  <a:ext cx="2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e D</a:t>
                  </a:r>
                  <a:endParaRPr lang="pt-PT" altLang="pt-PT"/>
                </a:p>
              </p:txBody>
            </p:sp>
            <p:sp>
              <p:nvSpPr>
                <p:cNvPr id="27510" name="Line 123"/>
                <p:cNvSpPr>
                  <a:spLocks noChangeShapeType="1"/>
                </p:cNvSpPr>
                <p:nvPr/>
              </p:nvSpPr>
              <p:spPr bwMode="auto">
                <a:xfrm>
                  <a:off x="1289" y="1233"/>
                  <a:ext cx="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11" name="Rectangle 124"/>
                <p:cNvSpPr>
                  <a:spLocks noChangeArrowheads="1"/>
                </p:cNvSpPr>
                <p:nvPr/>
              </p:nvSpPr>
              <p:spPr bwMode="auto">
                <a:xfrm>
                  <a:off x="1289" y="1233"/>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12" name="Line 125"/>
                <p:cNvSpPr>
                  <a:spLocks noChangeShapeType="1"/>
                </p:cNvSpPr>
                <p:nvPr/>
              </p:nvSpPr>
              <p:spPr bwMode="auto">
                <a:xfrm>
                  <a:off x="1303" y="1233"/>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13" name="Rectangle 126"/>
                <p:cNvSpPr>
                  <a:spLocks noChangeArrowheads="1"/>
                </p:cNvSpPr>
                <p:nvPr/>
              </p:nvSpPr>
              <p:spPr bwMode="auto">
                <a:xfrm>
                  <a:off x="1303" y="1233"/>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14" name="Line 127"/>
                <p:cNvSpPr>
                  <a:spLocks noChangeShapeType="1"/>
                </p:cNvSpPr>
                <p:nvPr/>
              </p:nvSpPr>
              <p:spPr bwMode="auto">
                <a:xfrm>
                  <a:off x="1332" y="1233"/>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15" name="Rectangle 128"/>
                <p:cNvSpPr>
                  <a:spLocks noChangeArrowheads="1"/>
                </p:cNvSpPr>
                <p:nvPr/>
              </p:nvSpPr>
              <p:spPr bwMode="auto">
                <a:xfrm>
                  <a:off x="1332" y="1233"/>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16" name="Line 129"/>
                <p:cNvSpPr>
                  <a:spLocks noChangeShapeType="1"/>
                </p:cNvSpPr>
                <p:nvPr/>
              </p:nvSpPr>
              <p:spPr bwMode="auto">
                <a:xfrm>
                  <a:off x="1362" y="1233"/>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17" name="Rectangle 130"/>
                <p:cNvSpPr>
                  <a:spLocks noChangeArrowheads="1"/>
                </p:cNvSpPr>
                <p:nvPr/>
              </p:nvSpPr>
              <p:spPr bwMode="auto">
                <a:xfrm>
                  <a:off x="1362" y="1233"/>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18" name="Line 131"/>
                <p:cNvSpPr>
                  <a:spLocks noChangeShapeType="1"/>
                </p:cNvSpPr>
                <p:nvPr/>
              </p:nvSpPr>
              <p:spPr bwMode="auto">
                <a:xfrm>
                  <a:off x="1391" y="1233"/>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19" name="Rectangle 132"/>
                <p:cNvSpPr>
                  <a:spLocks noChangeArrowheads="1"/>
                </p:cNvSpPr>
                <p:nvPr/>
              </p:nvSpPr>
              <p:spPr bwMode="auto">
                <a:xfrm>
                  <a:off x="1391" y="1233"/>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20" name="Line 133"/>
                <p:cNvSpPr>
                  <a:spLocks noChangeShapeType="1"/>
                </p:cNvSpPr>
                <p:nvPr/>
              </p:nvSpPr>
              <p:spPr bwMode="auto">
                <a:xfrm>
                  <a:off x="1421" y="1233"/>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21" name="Rectangle 134"/>
                <p:cNvSpPr>
                  <a:spLocks noChangeArrowheads="1"/>
                </p:cNvSpPr>
                <p:nvPr/>
              </p:nvSpPr>
              <p:spPr bwMode="auto">
                <a:xfrm>
                  <a:off x="1421" y="1233"/>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22" name="Line 135"/>
                <p:cNvSpPr>
                  <a:spLocks noChangeShapeType="1"/>
                </p:cNvSpPr>
                <p:nvPr/>
              </p:nvSpPr>
              <p:spPr bwMode="auto">
                <a:xfrm>
                  <a:off x="1450" y="1233"/>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23" name="Rectangle 136"/>
                <p:cNvSpPr>
                  <a:spLocks noChangeArrowheads="1"/>
                </p:cNvSpPr>
                <p:nvPr/>
              </p:nvSpPr>
              <p:spPr bwMode="auto">
                <a:xfrm>
                  <a:off x="1450" y="1233"/>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24" name="Line 137"/>
                <p:cNvSpPr>
                  <a:spLocks noChangeShapeType="1"/>
                </p:cNvSpPr>
                <p:nvPr/>
              </p:nvSpPr>
              <p:spPr bwMode="auto">
                <a:xfrm>
                  <a:off x="1480" y="1233"/>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25" name="Rectangle 138"/>
                <p:cNvSpPr>
                  <a:spLocks noChangeArrowheads="1"/>
                </p:cNvSpPr>
                <p:nvPr/>
              </p:nvSpPr>
              <p:spPr bwMode="auto">
                <a:xfrm>
                  <a:off x="1480" y="1233"/>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26" name="Line 139"/>
                <p:cNvSpPr>
                  <a:spLocks noChangeShapeType="1"/>
                </p:cNvSpPr>
                <p:nvPr/>
              </p:nvSpPr>
              <p:spPr bwMode="auto">
                <a:xfrm>
                  <a:off x="1509" y="1233"/>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27" name="Rectangle 140"/>
                <p:cNvSpPr>
                  <a:spLocks noChangeArrowheads="1"/>
                </p:cNvSpPr>
                <p:nvPr/>
              </p:nvSpPr>
              <p:spPr bwMode="auto">
                <a:xfrm>
                  <a:off x="1509" y="1233"/>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28" name="Line 141"/>
                <p:cNvSpPr>
                  <a:spLocks noChangeShapeType="1"/>
                </p:cNvSpPr>
                <p:nvPr/>
              </p:nvSpPr>
              <p:spPr bwMode="auto">
                <a:xfrm>
                  <a:off x="1539" y="1233"/>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29" name="Rectangle 142"/>
                <p:cNvSpPr>
                  <a:spLocks noChangeArrowheads="1"/>
                </p:cNvSpPr>
                <p:nvPr/>
              </p:nvSpPr>
              <p:spPr bwMode="auto">
                <a:xfrm>
                  <a:off x="1539" y="1233"/>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30" name="Line 143"/>
                <p:cNvSpPr>
                  <a:spLocks noChangeShapeType="1"/>
                </p:cNvSpPr>
                <p:nvPr/>
              </p:nvSpPr>
              <p:spPr bwMode="auto">
                <a:xfrm>
                  <a:off x="1568" y="1233"/>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31" name="Rectangle 144"/>
                <p:cNvSpPr>
                  <a:spLocks noChangeArrowheads="1"/>
                </p:cNvSpPr>
                <p:nvPr/>
              </p:nvSpPr>
              <p:spPr bwMode="auto">
                <a:xfrm>
                  <a:off x="1568" y="1233"/>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32" name="Line 145"/>
                <p:cNvSpPr>
                  <a:spLocks noChangeShapeType="1"/>
                </p:cNvSpPr>
                <p:nvPr/>
              </p:nvSpPr>
              <p:spPr bwMode="auto">
                <a:xfrm>
                  <a:off x="1598" y="1233"/>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33" name="Rectangle 146"/>
                <p:cNvSpPr>
                  <a:spLocks noChangeArrowheads="1"/>
                </p:cNvSpPr>
                <p:nvPr/>
              </p:nvSpPr>
              <p:spPr bwMode="auto">
                <a:xfrm>
                  <a:off x="1598" y="1233"/>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34" name="Line 147"/>
                <p:cNvSpPr>
                  <a:spLocks noChangeShapeType="1"/>
                </p:cNvSpPr>
                <p:nvPr/>
              </p:nvSpPr>
              <p:spPr bwMode="auto">
                <a:xfrm>
                  <a:off x="1627" y="1233"/>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35" name="Rectangle 148"/>
                <p:cNvSpPr>
                  <a:spLocks noChangeArrowheads="1"/>
                </p:cNvSpPr>
                <p:nvPr/>
              </p:nvSpPr>
              <p:spPr bwMode="auto">
                <a:xfrm>
                  <a:off x="1627" y="1233"/>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36" name="Line 149"/>
                <p:cNvSpPr>
                  <a:spLocks noChangeShapeType="1"/>
                </p:cNvSpPr>
                <p:nvPr/>
              </p:nvSpPr>
              <p:spPr bwMode="auto">
                <a:xfrm>
                  <a:off x="1657" y="1233"/>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37" name="Rectangle 150"/>
                <p:cNvSpPr>
                  <a:spLocks noChangeArrowheads="1"/>
                </p:cNvSpPr>
                <p:nvPr/>
              </p:nvSpPr>
              <p:spPr bwMode="auto">
                <a:xfrm>
                  <a:off x="1657" y="1233"/>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38" name="Line 151"/>
                <p:cNvSpPr>
                  <a:spLocks noChangeShapeType="1"/>
                </p:cNvSpPr>
                <p:nvPr/>
              </p:nvSpPr>
              <p:spPr bwMode="auto">
                <a:xfrm>
                  <a:off x="1686" y="1233"/>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39" name="Rectangle 152"/>
                <p:cNvSpPr>
                  <a:spLocks noChangeArrowheads="1"/>
                </p:cNvSpPr>
                <p:nvPr/>
              </p:nvSpPr>
              <p:spPr bwMode="auto">
                <a:xfrm>
                  <a:off x="1686" y="1233"/>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40" name="Line 153"/>
                <p:cNvSpPr>
                  <a:spLocks noChangeShapeType="1"/>
                </p:cNvSpPr>
                <p:nvPr/>
              </p:nvSpPr>
              <p:spPr bwMode="auto">
                <a:xfrm>
                  <a:off x="1716" y="1233"/>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41" name="Rectangle 154"/>
                <p:cNvSpPr>
                  <a:spLocks noChangeArrowheads="1"/>
                </p:cNvSpPr>
                <p:nvPr/>
              </p:nvSpPr>
              <p:spPr bwMode="auto">
                <a:xfrm>
                  <a:off x="1716" y="1233"/>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42" name="Line 155"/>
                <p:cNvSpPr>
                  <a:spLocks noChangeShapeType="1"/>
                </p:cNvSpPr>
                <p:nvPr/>
              </p:nvSpPr>
              <p:spPr bwMode="auto">
                <a:xfrm>
                  <a:off x="1746" y="1233"/>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43" name="Rectangle 156"/>
                <p:cNvSpPr>
                  <a:spLocks noChangeArrowheads="1"/>
                </p:cNvSpPr>
                <p:nvPr/>
              </p:nvSpPr>
              <p:spPr bwMode="auto">
                <a:xfrm>
                  <a:off x="1746" y="1233"/>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44" name="Line 157"/>
                <p:cNvSpPr>
                  <a:spLocks noChangeShapeType="1"/>
                </p:cNvSpPr>
                <p:nvPr/>
              </p:nvSpPr>
              <p:spPr bwMode="auto">
                <a:xfrm>
                  <a:off x="1775" y="1233"/>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45" name="Rectangle 158"/>
                <p:cNvSpPr>
                  <a:spLocks noChangeArrowheads="1"/>
                </p:cNvSpPr>
                <p:nvPr/>
              </p:nvSpPr>
              <p:spPr bwMode="auto">
                <a:xfrm>
                  <a:off x="1775" y="1233"/>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46" name="Line 159"/>
                <p:cNvSpPr>
                  <a:spLocks noChangeShapeType="1"/>
                </p:cNvSpPr>
                <p:nvPr/>
              </p:nvSpPr>
              <p:spPr bwMode="auto">
                <a:xfrm>
                  <a:off x="1805" y="1233"/>
                  <a:ext cx="1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47" name="Rectangle 160"/>
                <p:cNvSpPr>
                  <a:spLocks noChangeArrowheads="1"/>
                </p:cNvSpPr>
                <p:nvPr/>
              </p:nvSpPr>
              <p:spPr bwMode="auto">
                <a:xfrm>
                  <a:off x="1805" y="1233"/>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48" name="Line 161"/>
                <p:cNvSpPr>
                  <a:spLocks noChangeShapeType="1"/>
                </p:cNvSpPr>
                <p:nvPr/>
              </p:nvSpPr>
              <p:spPr bwMode="auto">
                <a:xfrm>
                  <a:off x="1941" y="1305"/>
                  <a:ext cx="16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49" name="Rectangle 162"/>
                <p:cNvSpPr>
                  <a:spLocks noChangeArrowheads="1"/>
                </p:cNvSpPr>
                <p:nvPr/>
              </p:nvSpPr>
              <p:spPr bwMode="auto">
                <a:xfrm>
                  <a:off x="1941" y="1305"/>
                  <a:ext cx="16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50" name="Line 163"/>
                <p:cNvSpPr>
                  <a:spLocks noChangeShapeType="1"/>
                </p:cNvSpPr>
                <p:nvPr/>
              </p:nvSpPr>
              <p:spPr bwMode="auto">
                <a:xfrm>
                  <a:off x="3746" y="1306"/>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51" name="Rectangle 164"/>
                <p:cNvSpPr>
                  <a:spLocks noChangeArrowheads="1"/>
                </p:cNvSpPr>
                <p:nvPr/>
              </p:nvSpPr>
              <p:spPr bwMode="auto">
                <a:xfrm>
                  <a:off x="3746" y="1306"/>
                  <a:ext cx="48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52" name="Line 165"/>
                <p:cNvSpPr>
                  <a:spLocks noChangeShapeType="1"/>
                </p:cNvSpPr>
                <p:nvPr/>
              </p:nvSpPr>
              <p:spPr bwMode="auto">
                <a:xfrm>
                  <a:off x="1941" y="1609"/>
                  <a:ext cx="16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53" name="Rectangle 166"/>
                <p:cNvSpPr>
                  <a:spLocks noChangeArrowheads="1"/>
                </p:cNvSpPr>
                <p:nvPr/>
              </p:nvSpPr>
              <p:spPr bwMode="auto">
                <a:xfrm>
                  <a:off x="1941" y="1609"/>
                  <a:ext cx="16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54" name="Line 167"/>
                <p:cNvSpPr>
                  <a:spLocks noChangeShapeType="1"/>
                </p:cNvSpPr>
                <p:nvPr/>
              </p:nvSpPr>
              <p:spPr bwMode="auto">
                <a:xfrm>
                  <a:off x="3746" y="1609"/>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55" name="Rectangle 168"/>
                <p:cNvSpPr>
                  <a:spLocks noChangeArrowheads="1"/>
                </p:cNvSpPr>
                <p:nvPr/>
              </p:nvSpPr>
              <p:spPr bwMode="auto">
                <a:xfrm>
                  <a:off x="3746" y="1609"/>
                  <a:ext cx="48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56" name="Line 169"/>
                <p:cNvSpPr>
                  <a:spLocks noChangeShapeType="1"/>
                </p:cNvSpPr>
                <p:nvPr/>
              </p:nvSpPr>
              <p:spPr bwMode="auto">
                <a:xfrm>
                  <a:off x="1278" y="1237"/>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57" name="Rectangle 170"/>
                <p:cNvSpPr>
                  <a:spLocks noChangeArrowheads="1"/>
                </p:cNvSpPr>
                <p:nvPr/>
              </p:nvSpPr>
              <p:spPr bwMode="auto">
                <a:xfrm>
                  <a:off x="1278" y="1237"/>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58" name="Line 171"/>
                <p:cNvSpPr>
                  <a:spLocks noChangeShapeType="1"/>
                </p:cNvSpPr>
                <p:nvPr/>
              </p:nvSpPr>
              <p:spPr bwMode="auto">
                <a:xfrm>
                  <a:off x="1278" y="1257"/>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59" name="Rectangle 172"/>
                <p:cNvSpPr>
                  <a:spLocks noChangeArrowheads="1"/>
                </p:cNvSpPr>
                <p:nvPr/>
              </p:nvSpPr>
              <p:spPr bwMode="auto">
                <a:xfrm>
                  <a:off x="1278" y="1257"/>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60" name="Line 173"/>
                <p:cNvSpPr>
                  <a:spLocks noChangeShapeType="1"/>
                </p:cNvSpPr>
                <p:nvPr/>
              </p:nvSpPr>
              <p:spPr bwMode="auto">
                <a:xfrm>
                  <a:off x="1278" y="1277"/>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61" name="Rectangle 174"/>
                <p:cNvSpPr>
                  <a:spLocks noChangeArrowheads="1"/>
                </p:cNvSpPr>
                <p:nvPr/>
              </p:nvSpPr>
              <p:spPr bwMode="auto">
                <a:xfrm>
                  <a:off x="1278" y="1277"/>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62" name="Line 175"/>
                <p:cNvSpPr>
                  <a:spLocks noChangeShapeType="1"/>
                </p:cNvSpPr>
                <p:nvPr/>
              </p:nvSpPr>
              <p:spPr bwMode="auto">
                <a:xfrm>
                  <a:off x="1278" y="1298"/>
                  <a:ext cx="1" cy="13"/>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63" name="Rectangle 176"/>
                <p:cNvSpPr>
                  <a:spLocks noChangeArrowheads="1"/>
                </p:cNvSpPr>
                <p:nvPr/>
              </p:nvSpPr>
              <p:spPr bwMode="auto">
                <a:xfrm>
                  <a:off x="1278" y="1298"/>
                  <a:ext cx="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64" name="Line 177"/>
                <p:cNvSpPr>
                  <a:spLocks noChangeShapeType="1"/>
                </p:cNvSpPr>
                <p:nvPr/>
              </p:nvSpPr>
              <p:spPr bwMode="auto">
                <a:xfrm>
                  <a:off x="1289" y="1760"/>
                  <a:ext cx="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65" name="Rectangle 178"/>
                <p:cNvSpPr>
                  <a:spLocks noChangeArrowheads="1"/>
                </p:cNvSpPr>
                <p:nvPr/>
              </p:nvSpPr>
              <p:spPr bwMode="auto">
                <a:xfrm>
                  <a:off x="1289" y="1760"/>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66" name="Line 179"/>
                <p:cNvSpPr>
                  <a:spLocks noChangeShapeType="1"/>
                </p:cNvSpPr>
                <p:nvPr/>
              </p:nvSpPr>
              <p:spPr bwMode="auto">
                <a:xfrm>
                  <a:off x="1303" y="1760"/>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67" name="Rectangle 180"/>
                <p:cNvSpPr>
                  <a:spLocks noChangeArrowheads="1"/>
                </p:cNvSpPr>
                <p:nvPr/>
              </p:nvSpPr>
              <p:spPr bwMode="auto">
                <a:xfrm>
                  <a:off x="1303" y="1760"/>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68" name="Line 181"/>
                <p:cNvSpPr>
                  <a:spLocks noChangeShapeType="1"/>
                </p:cNvSpPr>
                <p:nvPr/>
              </p:nvSpPr>
              <p:spPr bwMode="auto">
                <a:xfrm>
                  <a:off x="1332" y="1760"/>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69" name="Rectangle 182"/>
                <p:cNvSpPr>
                  <a:spLocks noChangeArrowheads="1"/>
                </p:cNvSpPr>
                <p:nvPr/>
              </p:nvSpPr>
              <p:spPr bwMode="auto">
                <a:xfrm>
                  <a:off x="1332" y="1760"/>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70" name="Line 183"/>
                <p:cNvSpPr>
                  <a:spLocks noChangeShapeType="1"/>
                </p:cNvSpPr>
                <p:nvPr/>
              </p:nvSpPr>
              <p:spPr bwMode="auto">
                <a:xfrm>
                  <a:off x="1362" y="1760"/>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71" name="Rectangle 184"/>
                <p:cNvSpPr>
                  <a:spLocks noChangeArrowheads="1"/>
                </p:cNvSpPr>
                <p:nvPr/>
              </p:nvSpPr>
              <p:spPr bwMode="auto">
                <a:xfrm>
                  <a:off x="1362" y="1760"/>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72" name="Line 185"/>
                <p:cNvSpPr>
                  <a:spLocks noChangeShapeType="1"/>
                </p:cNvSpPr>
                <p:nvPr/>
              </p:nvSpPr>
              <p:spPr bwMode="auto">
                <a:xfrm>
                  <a:off x="1391" y="1760"/>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73" name="Rectangle 186"/>
                <p:cNvSpPr>
                  <a:spLocks noChangeArrowheads="1"/>
                </p:cNvSpPr>
                <p:nvPr/>
              </p:nvSpPr>
              <p:spPr bwMode="auto">
                <a:xfrm>
                  <a:off x="1391" y="1760"/>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74" name="Line 187"/>
                <p:cNvSpPr>
                  <a:spLocks noChangeShapeType="1"/>
                </p:cNvSpPr>
                <p:nvPr/>
              </p:nvSpPr>
              <p:spPr bwMode="auto">
                <a:xfrm>
                  <a:off x="1421" y="1760"/>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75" name="Rectangle 188"/>
                <p:cNvSpPr>
                  <a:spLocks noChangeArrowheads="1"/>
                </p:cNvSpPr>
                <p:nvPr/>
              </p:nvSpPr>
              <p:spPr bwMode="auto">
                <a:xfrm>
                  <a:off x="1421" y="1760"/>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76" name="Line 189"/>
                <p:cNvSpPr>
                  <a:spLocks noChangeShapeType="1"/>
                </p:cNvSpPr>
                <p:nvPr/>
              </p:nvSpPr>
              <p:spPr bwMode="auto">
                <a:xfrm>
                  <a:off x="1450" y="1760"/>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77" name="Rectangle 190"/>
                <p:cNvSpPr>
                  <a:spLocks noChangeArrowheads="1"/>
                </p:cNvSpPr>
                <p:nvPr/>
              </p:nvSpPr>
              <p:spPr bwMode="auto">
                <a:xfrm>
                  <a:off x="1450" y="1760"/>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78" name="Line 191"/>
                <p:cNvSpPr>
                  <a:spLocks noChangeShapeType="1"/>
                </p:cNvSpPr>
                <p:nvPr/>
              </p:nvSpPr>
              <p:spPr bwMode="auto">
                <a:xfrm>
                  <a:off x="1480" y="1760"/>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79" name="Rectangle 192"/>
                <p:cNvSpPr>
                  <a:spLocks noChangeArrowheads="1"/>
                </p:cNvSpPr>
                <p:nvPr/>
              </p:nvSpPr>
              <p:spPr bwMode="auto">
                <a:xfrm>
                  <a:off x="1480" y="1760"/>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80" name="Line 193"/>
                <p:cNvSpPr>
                  <a:spLocks noChangeShapeType="1"/>
                </p:cNvSpPr>
                <p:nvPr/>
              </p:nvSpPr>
              <p:spPr bwMode="auto">
                <a:xfrm>
                  <a:off x="1509" y="1760"/>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81" name="Rectangle 194"/>
                <p:cNvSpPr>
                  <a:spLocks noChangeArrowheads="1"/>
                </p:cNvSpPr>
                <p:nvPr/>
              </p:nvSpPr>
              <p:spPr bwMode="auto">
                <a:xfrm>
                  <a:off x="1509" y="1760"/>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82" name="Line 195"/>
                <p:cNvSpPr>
                  <a:spLocks noChangeShapeType="1"/>
                </p:cNvSpPr>
                <p:nvPr/>
              </p:nvSpPr>
              <p:spPr bwMode="auto">
                <a:xfrm>
                  <a:off x="1539" y="1760"/>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83" name="Rectangle 196"/>
                <p:cNvSpPr>
                  <a:spLocks noChangeArrowheads="1"/>
                </p:cNvSpPr>
                <p:nvPr/>
              </p:nvSpPr>
              <p:spPr bwMode="auto">
                <a:xfrm>
                  <a:off x="1539" y="1760"/>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84" name="Line 197"/>
                <p:cNvSpPr>
                  <a:spLocks noChangeShapeType="1"/>
                </p:cNvSpPr>
                <p:nvPr/>
              </p:nvSpPr>
              <p:spPr bwMode="auto">
                <a:xfrm>
                  <a:off x="1568" y="1760"/>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85" name="Rectangle 198"/>
                <p:cNvSpPr>
                  <a:spLocks noChangeArrowheads="1"/>
                </p:cNvSpPr>
                <p:nvPr/>
              </p:nvSpPr>
              <p:spPr bwMode="auto">
                <a:xfrm>
                  <a:off x="1568" y="1760"/>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86" name="Line 199"/>
                <p:cNvSpPr>
                  <a:spLocks noChangeShapeType="1"/>
                </p:cNvSpPr>
                <p:nvPr/>
              </p:nvSpPr>
              <p:spPr bwMode="auto">
                <a:xfrm>
                  <a:off x="1598" y="1760"/>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87" name="Rectangle 200"/>
                <p:cNvSpPr>
                  <a:spLocks noChangeArrowheads="1"/>
                </p:cNvSpPr>
                <p:nvPr/>
              </p:nvSpPr>
              <p:spPr bwMode="auto">
                <a:xfrm>
                  <a:off x="1598" y="1760"/>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88" name="Line 201"/>
                <p:cNvSpPr>
                  <a:spLocks noChangeShapeType="1"/>
                </p:cNvSpPr>
                <p:nvPr/>
              </p:nvSpPr>
              <p:spPr bwMode="auto">
                <a:xfrm>
                  <a:off x="1627" y="1760"/>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89" name="Rectangle 202"/>
                <p:cNvSpPr>
                  <a:spLocks noChangeArrowheads="1"/>
                </p:cNvSpPr>
                <p:nvPr/>
              </p:nvSpPr>
              <p:spPr bwMode="auto">
                <a:xfrm>
                  <a:off x="1627" y="1760"/>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90" name="Line 203"/>
                <p:cNvSpPr>
                  <a:spLocks noChangeShapeType="1"/>
                </p:cNvSpPr>
                <p:nvPr/>
              </p:nvSpPr>
              <p:spPr bwMode="auto">
                <a:xfrm>
                  <a:off x="1657" y="1760"/>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91" name="Rectangle 204"/>
                <p:cNvSpPr>
                  <a:spLocks noChangeArrowheads="1"/>
                </p:cNvSpPr>
                <p:nvPr/>
              </p:nvSpPr>
              <p:spPr bwMode="auto">
                <a:xfrm>
                  <a:off x="1657" y="1760"/>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92" name="Line 205"/>
                <p:cNvSpPr>
                  <a:spLocks noChangeShapeType="1"/>
                </p:cNvSpPr>
                <p:nvPr/>
              </p:nvSpPr>
              <p:spPr bwMode="auto">
                <a:xfrm>
                  <a:off x="1686" y="1760"/>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93" name="Rectangle 206"/>
                <p:cNvSpPr>
                  <a:spLocks noChangeArrowheads="1"/>
                </p:cNvSpPr>
                <p:nvPr/>
              </p:nvSpPr>
              <p:spPr bwMode="auto">
                <a:xfrm>
                  <a:off x="1686" y="1760"/>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94" name="Line 207"/>
                <p:cNvSpPr>
                  <a:spLocks noChangeShapeType="1"/>
                </p:cNvSpPr>
                <p:nvPr/>
              </p:nvSpPr>
              <p:spPr bwMode="auto">
                <a:xfrm>
                  <a:off x="1716" y="1760"/>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95" name="Rectangle 208"/>
                <p:cNvSpPr>
                  <a:spLocks noChangeArrowheads="1"/>
                </p:cNvSpPr>
                <p:nvPr/>
              </p:nvSpPr>
              <p:spPr bwMode="auto">
                <a:xfrm>
                  <a:off x="1716" y="1760"/>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96" name="Line 209"/>
                <p:cNvSpPr>
                  <a:spLocks noChangeShapeType="1"/>
                </p:cNvSpPr>
                <p:nvPr/>
              </p:nvSpPr>
              <p:spPr bwMode="auto">
                <a:xfrm>
                  <a:off x="1746" y="1760"/>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97" name="Rectangle 210"/>
                <p:cNvSpPr>
                  <a:spLocks noChangeArrowheads="1"/>
                </p:cNvSpPr>
                <p:nvPr/>
              </p:nvSpPr>
              <p:spPr bwMode="auto">
                <a:xfrm>
                  <a:off x="1746" y="1760"/>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598" name="Line 211"/>
                <p:cNvSpPr>
                  <a:spLocks noChangeShapeType="1"/>
                </p:cNvSpPr>
                <p:nvPr/>
              </p:nvSpPr>
              <p:spPr bwMode="auto">
                <a:xfrm>
                  <a:off x="1775" y="1760"/>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599" name="Rectangle 212"/>
                <p:cNvSpPr>
                  <a:spLocks noChangeArrowheads="1"/>
                </p:cNvSpPr>
                <p:nvPr/>
              </p:nvSpPr>
              <p:spPr bwMode="auto">
                <a:xfrm>
                  <a:off x="1775" y="1760"/>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00" name="Line 213"/>
                <p:cNvSpPr>
                  <a:spLocks noChangeShapeType="1"/>
                </p:cNvSpPr>
                <p:nvPr/>
              </p:nvSpPr>
              <p:spPr bwMode="auto">
                <a:xfrm>
                  <a:off x="1805" y="1760"/>
                  <a:ext cx="1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601" name="Rectangle 214"/>
                <p:cNvSpPr>
                  <a:spLocks noChangeArrowheads="1"/>
                </p:cNvSpPr>
                <p:nvPr/>
              </p:nvSpPr>
              <p:spPr bwMode="auto">
                <a:xfrm>
                  <a:off x="1805" y="1760"/>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02" name="Line 215"/>
                <p:cNvSpPr>
                  <a:spLocks noChangeShapeType="1"/>
                </p:cNvSpPr>
                <p:nvPr/>
              </p:nvSpPr>
              <p:spPr bwMode="auto">
                <a:xfrm>
                  <a:off x="1933" y="1305"/>
                  <a:ext cx="1" cy="30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603" name="Rectangle 216"/>
                <p:cNvSpPr>
                  <a:spLocks noChangeArrowheads="1"/>
                </p:cNvSpPr>
                <p:nvPr/>
              </p:nvSpPr>
              <p:spPr bwMode="auto">
                <a:xfrm>
                  <a:off x="1933" y="1305"/>
                  <a:ext cx="8" cy="3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04" name="Line 217"/>
                <p:cNvSpPr>
                  <a:spLocks noChangeShapeType="1"/>
                </p:cNvSpPr>
                <p:nvPr/>
              </p:nvSpPr>
              <p:spPr bwMode="auto">
                <a:xfrm>
                  <a:off x="3618" y="1310"/>
                  <a:ext cx="1" cy="30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605" name="Rectangle 218"/>
                <p:cNvSpPr>
                  <a:spLocks noChangeArrowheads="1"/>
                </p:cNvSpPr>
                <p:nvPr/>
              </p:nvSpPr>
              <p:spPr bwMode="auto">
                <a:xfrm>
                  <a:off x="3618" y="1310"/>
                  <a:ext cx="8" cy="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06" name="Line 219"/>
                <p:cNvSpPr>
                  <a:spLocks noChangeShapeType="1"/>
                </p:cNvSpPr>
                <p:nvPr/>
              </p:nvSpPr>
              <p:spPr bwMode="auto">
                <a:xfrm>
                  <a:off x="1278" y="1763"/>
                  <a:ext cx="1" cy="1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607" name="Rectangle 220"/>
                <p:cNvSpPr>
                  <a:spLocks noChangeArrowheads="1"/>
                </p:cNvSpPr>
                <p:nvPr/>
              </p:nvSpPr>
              <p:spPr bwMode="auto">
                <a:xfrm>
                  <a:off x="1278" y="1763"/>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08" name="Line 221"/>
                <p:cNvSpPr>
                  <a:spLocks noChangeShapeType="1"/>
                </p:cNvSpPr>
                <p:nvPr/>
              </p:nvSpPr>
              <p:spPr bwMode="auto">
                <a:xfrm>
                  <a:off x="1278" y="1779"/>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609" name="Rectangle 222"/>
                <p:cNvSpPr>
                  <a:spLocks noChangeArrowheads="1"/>
                </p:cNvSpPr>
                <p:nvPr/>
              </p:nvSpPr>
              <p:spPr bwMode="auto">
                <a:xfrm>
                  <a:off x="1278" y="1779"/>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10" name="Line 223"/>
                <p:cNvSpPr>
                  <a:spLocks noChangeShapeType="1"/>
                </p:cNvSpPr>
                <p:nvPr/>
              </p:nvSpPr>
              <p:spPr bwMode="auto">
                <a:xfrm>
                  <a:off x="1278" y="1799"/>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611" name="Rectangle 224"/>
                <p:cNvSpPr>
                  <a:spLocks noChangeArrowheads="1"/>
                </p:cNvSpPr>
                <p:nvPr/>
              </p:nvSpPr>
              <p:spPr bwMode="auto">
                <a:xfrm>
                  <a:off x="1278" y="1799"/>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12" name="Line 225"/>
                <p:cNvSpPr>
                  <a:spLocks noChangeShapeType="1"/>
                </p:cNvSpPr>
                <p:nvPr/>
              </p:nvSpPr>
              <p:spPr bwMode="auto">
                <a:xfrm>
                  <a:off x="1278" y="1819"/>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613" name="Rectangle 226"/>
                <p:cNvSpPr>
                  <a:spLocks noChangeArrowheads="1"/>
                </p:cNvSpPr>
                <p:nvPr/>
              </p:nvSpPr>
              <p:spPr bwMode="auto">
                <a:xfrm>
                  <a:off x="1278" y="1819"/>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14" name="Line 227"/>
                <p:cNvSpPr>
                  <a:spLocks noChangeShapeType="1"/>
                </p:cNvSpPr>
                <p:nvPr/>
              </p:nvSpPr>
              <p:spPr bwMode="auto">
                <a:xfrm>
                  <a:off x="1289" y="2344"/>
                  <a:ext cx="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615" name="Rectangle 228"/>
                <p:cNvSpPr>
                  <a:spLocks noChangeArrowheads="1"/>
                </p:cNvSpPr>
                <p:nvPr/>
              </p:nvSpPr>
              <p:spPr bwMode="auto">
                <a:xfrm>
                  <a:off x="1289" y="2344"/>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16" name="Line 229"/>
                <p:cNvSpPr>
                  <a:spLocks noChangeShapeType="1"/>
                </p:cNvSpPr>
                <p:nvPr/>
              </p:nvSpPr>
              <p:spPr bwMode="auto">
                <a:xfrm>
                  <a:off x="1303" y="2344"/>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617" name="Rectangle 230"/>
                <p:cNvSpPr>
                  <a:spLocks noChangeArrowheads="1"/>
                </p:cNvSpPr>
                <p:nvPr/>
              </p:nvSpPr>
              <p:spPr bwMode="auto">
                <a:xfrm>
                  <a:off x="1303" y="2344"/>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18" name="Line 231"/>
                <p:cNvSpPr>
                  <a:spLocks noChangeShapeType="1"/>
                </p:cNvSpPr>
                <p:nvPr/>
              </p:nvSpPr>
              <p:spPr bwMode="auto">
                <a:xfrm>
                  <a:off x="1332" y="2344"/>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619" name="Rectangle 232"/>
                <p:cNvSpPr>
                  <a:spLocks noChangeArrowheads="1"/>
                </p:cNvSpPr>
                <p:nvPr/>
              </p:nvSpPr>
              <p:spPr bwMode="auto">
                <a:xfrm>
                  <a:off x="1332" y="2344"/>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20" name="Line 233"/>
                <p:cNvSpPr>
                  <a:spLocks noChangeShapeType="1"/>
                </p:cNvSpPr>
                <p:nvPr/>
              </p:nvSpPr>
              <p:spPr bwMode="auto">
                <a:xfrm>
                  <a:off x="1362" y="2344"/>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621" name="Rectangle 234"/>
                <p:cNvSpPr>
                  <a:spLocks noChangeArrowheads="1"/>
                </p:cNvSpPr>
                <p:nvPr/>
              </p:nvSpPr>
              <p:spPr bwMode="auto">
                <a:xfrm>
                  <a:off x="1362" y="2344"/>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22" name="Line 235"/>
                <p:cNvSpPr>
                  <a:spLocks noChangeShapeType="1"/>
                </p:cNvSpPr>
                <p:nvPr/>
              </p:nvSpPr>
              <p:spPr bwMode="auto">
                <a:xfrm>
                  <a:off x="1391" y="2344"/>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623" name="Rectangle 236"/>
                <p:cNvSpPr>
                  <a:spLocks noChangeArrowheads="1"/>
                </p:cNvSpPr>
                <p:nvPr/>
              </p:nvSpPr>
              <p:spPr bwMode="auto">
                <a:xfrm>
                  <a:off x="1391" y="2344"/>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24" name="Line 237"/>
                <p:cNvSpPr>
                  <a:spLocks noChangeShapeType="1"/>
                </p:cNvSpPr>
                <p:nvPr/>
              </p:nvSpPr>
              <p:spPr bwMode="auto">
                <a:xfrm>
                  <a:off x="1421" y="2344"/>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625" name="Rectangle 238"/>
                <p:cNvSpPr>
                  <a:spLocks noChangeArrowheads="1"/>
                </p:cNvSpPr>
                <p:nvPr/>
              </p:nvSpPr>
              <p:spPr bwMode="auto">
                <a:xfrm>
                  <a:off x="1421" y="2344"/>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626" name="Line 239"/>
                <p:cNvSpPr>
                  <a:spLocks noChangeShapeType="1"/>
                </p:cNvSpPr>
                <p:nvPr/>
              </p:nvSpPr>
              <p:spPr bwMode="auto">
                <a:xfrm>
                  <a:off x="1450" y="2344"/>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26630" name="Rectangle 241"/>
              <p:cNvSpPr>
                <a:spLocks noChangeArrowheads="1"/>
              </p:cNvSpPr>
              <p:nvPr/>
            </p:nvSpPr>
            <p:spPr bwMode="auto">
              <a:xfrm>
                <a:off x="1767"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31" name="Line 242"/>
              <p:cNvSpPr>
                <a:spLocks noChangeShapeType="1"/>
              </p:cNvSpPr>
              <p:nvPr/>
            </p:nvSpPr>
            <p:spPr bwMode="auto">
              <a:xfrm>
                <a:off x="1797"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32" name="Rectangle 243"/>
              <p:cNvSpPr>
                <a:spLocks noChangeArrowheads="1"/>
              </p:cNvSpPr>
              <p:nvPr/>
            </p:nvSpPr>
            <p:spPr bwMode="auto">
              <a:xfrm>
                <a:off x="1797"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33" name="Line 244"/>
              <p:cNvSpPr>
                <a:spLocks noChangeShapeType="1"/>
              </p:cNvSpPr>
              <p:nvPr/>
            </p:nvSpPr>
            <p:spPr bwMode="auto">
              <a:xfrm>
                <a:off x="1826"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34" name="Rectangle 245"/>
              <p:cNvSpPr>
                <a:spLocks noChangeArrowheads="1"/>
              </p:cNvSpPr>
              <p:nvPr/>
            </p:nvSpPr>
            <p:spPr bwMode="auto">
              <a:xfrm>
                <a:off x="1826"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35" name="Line 246"/>
              <p:cNvSpPr>
                <a:spLocks noChangeShapeType="1"/>
              </p:cNvSpPr>
              <p:nvPr/>
            </p:nvSpPr>
            <p:spPr bwMode="auto">
              <a:xfrm>
                <a:off x="1856" y="2289"/>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36" name="Rectangle 247"/>
              <p:cNvSpPr>
                <a:spLocks noChangeArrowheads="1"/>
              </p:cNvSpPr>
              <p:nvPr/>
            </p:nvSpPr>
            <p:spPr bwMode="auto">
              <a:xfrm>
                <a:off x="1856" y="228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37" name="Line 248"/>
              <p:cNvSpPr>
                <a:spLocks noChangeShapeType="1"/>
              </p:cNvSpPr>
              <p:nvPr/>
            </p:nvSpPr>
            <p:spPr bwMode="auto">
              <a:xfrm>
                <a:off x="1885"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38" name="Rectangle 249"/>
              <p:cNvSpPr>
                <a:spLocks noChangeArrowheads="1"/>
              </p:cNvSpPr>
              <p:nvPr/>
            </p:nvSpPr>
            <p:spPr bwMode="auto">
              <a:xfrm>
                <a:off x="1885"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39" name="Line 250"/>
              <p:cNvSpPr>
                <a:spLocks noChangeShapeType="1"/>
              </p:cNvSpPr>
              <p:nvPr/>
            </p:nvSpPr>
            <p:spPr bwMode="auto">
              <a:xfrm>
                <a:off x="1915" y="2289"/>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40" name="Rectangle 251"/>
              <p:cNvSpPr>
                <a:spLocks noChangeArrowheads="1"/>
              </p:cNvSpPr>
              <p:nvPr/>
            </p:nvSpPr>
            <p:spPr bwMode="auto">
              <a:xfrm>
                <a:off x="1915" y="228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41" name="Line 252"/>
              <p:cNvSpPr>
                <a:spLocks noChangeShapeType="1"/>
              </p:cNvSpPr>
              <p:nvPr/>
            </p:nvSpPr>
            <p:spPr bwMode="auto">
              <a:xfrm>
                <a:off x="1944"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42" name="Rectangle 253"/>
              <p:cNvSpPr>
                <a:spLocks noChangeArrowheads="1"/>
              </p:cNvSpPr>
              <p:nvPr/>
            </p:nvSpPr>
            <p:spPr bwMode="auto">
              <a:xfrm>
                <a:off x="1944"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43" name="Line 254"/>
              <p:cNvSpPr>
                <a:spLocks noChangeShapeType="1"/>
              </p:cNvSpPr>
              <p:nvPr/>
            </p:nvSpPr>
            <p:spPr bwMode="auto">
              <a:xfrm>
                <a:off x="1974" y="2289"/>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44" name="Rectangle 255"/>
              <p:cNvSpPr>
                <a:spLocks noChangeArrowheads="1"/>
              </p:cNvSpPr>
              <p:nvPr/>
            </p:nvSpPr>
            <p:spPr bwMode="auto">
              <a:xfrm>
                <a:off x="1974" y="228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45" name="Line 256"/>
              <p:cNvSpPr>
                <a:spLocks noChangeShapeType="1"/>
              </p:cNvSpPr>
              <p:nvPr/>
            </p:nvSpPr>
            <p:spPr bwMode="auto">
              <a:xfrm>
                <a:off x="2003"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46" name="Rectangle 257"/>
              <p:cNvSpPr>
                <a:spLocks noChangeArrowheads="1"/>
              </p:cNvSpPr>
              <p:nvPr/>
            </p:nvSpPr>
            <p:spPr bwMode="auto">
              <a:xfrm>
                <a:off x="2003"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47" name="Line 258"/>
              <p:cNvSpPr>
                <a:spLocks noChangeShapeType="1"/>
              </p:cNvSpPr>
              <p:nvPr/>
            </p:nvSpPr>
            <p:spPr bwMode="auto">
              <a:xfrm>
                <a:off x="2033" y="2289"/>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48" name="Rectangle 259"/>
              <p:cNvSpPr>
                <a:spLocks noChangeArrowheads="1"/>
              </p:cNvSpPr>
              <p:nvPr/>
            </p:nvSpPr>
            <p:spPr bwMode="auto">
              <a:xfrm>
                <a:off x="2033" y="228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49" name="Line 260"/>
              <p:cNvSpPr>
                <a:spLocks noChangeShapeType="1"/>
              </p:cNvSpPr>
              <p:nvPr/>
            </p:nvSpPr>
            <p:spPr bwMode="auto">
              <a:xfrm>
                <a:off x="2063" y="2289"/>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50" name="Rectangle 261"/>
              <p:cNvSpPr>
                <a:spLocks noChangeArrowheads="1"/>
              </p:cNvSpPr>
              <p:nvPr/>
            </p:nvSpPr>
            <p:spPr bwMode="auto">
              <a:xfrm>
                <a:off x="2063" y="228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51" name="Line 262"/>
              <p:cNvSpPr>
                <a:spLocks noChangeShapeType="1"/>
              </p:cNvSpPr>
              <p:nvPr/>
            </p:nvSpPr>
            <p:spPr bwMode="auto">
              <a:xfrm>
                <a:off x="2092" y="2289"/>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52" name="Rectangle 263"/>
              <p:cNvSpPr>
                <a:spLocks noChangeArrowheads="1"/>
              </p:cNvSpPr>
              <p:nvPr/>
            </p:nvSpPr>
            <p:spPr bwMode="auto">
              <a:xfrm>
                <a:off x="2092" y="228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53" name="Line 264"/>
              <p:cNvSpPr>
                <a:spLocks noChangeShapeType="1"/>
              </p:cNvSpPr>
              <p:nvPr/>
            </p:nvSpPr>
            <p:spPr bwMode="auto">
              <a:xfrm>
                <a:off x="2122" y="2289"/>
                <a:ext cx="1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54" name="Rectangle 265"/>
              <p:cNvSpPr>
                <a:spLocks noChangeArrowheads="1"/>
              </p:cNvSpPr>
              <p:nvPr/>
            </p:nvSpPr>
            <p:spPr bwMode="auto">
              <a:xfrm>
                <a:off x="2122" y="2289"/>
                <a:ext cx="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55" name="Line 266"/>
              <p:cNvSpPr>
                <a:spLocks noChangeShapeType="1"/>
              </p:cNvSpPr>
              <p:nvPr/>
            </p:nvSpPr>
            <p:spPr bwMode="auto">
              <a:xfrm>
                <a:off x="3935" y="1782"/>
                <a:ext cx="1" cy="30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56" name="Rectangle 267"/>
              <p:cNvSpPr>
                <a:spLocks noChangeArrowheads="1"/>
              </p:cNvSpPr>
              <p:nvPr/>
            </p:nvSpPr>
            <p:spPr bwMode="auto">
              <a:xfrm>
                <a:off x="3935" y="1782"/>
                <a:ext cx="8" cy="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26657" name="Group 270"/>
              <p:cNvGrpSpPr>
                <a:grpSpLocks/>
              </p:cNvGrpSpPr>
              <p:nvPr/>
            </p:nvGrpSpPr>
            <p:grpSpPr bwMode="auto">
              <a:xfrm>
                <a:off x="3693" y="2294"/>
                <a:ext cx="7" cy="76"/>
                <a:chOff x="3376" y="2349"/>
                <a:chExt cx="7" cy="76"/>
              </a:xfrm>
            </p:grpSpPr>
            <p:sp>
              <p:nvSpPr>
                <p:cNvPr id="27394" name="Rectangle 268"/>
                <p:cNvSpPr>
                  <a:spLocks noChangeArrowheads="1"/>
                </p:cNvSpPr>
                <p:nvPr/>
              </p:nvSpPr>
              <p:spPr bwMode="auto">
                <a:xfrm>
                  <a:off x="3376" y="2349"/>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95" name="Picture 2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 y="2349"/>
                  <a:ext cx="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58" name="Line 271"/>
              <p:cNvSpPr>
                <a:spLocks noChangeShapeType="1"/>
              </p:cNvSpPr>
              <p:nvPr/>
            </p:nvSpPr>
            <p:spPr bwMode="auto">
              <a:xfrm>
                <a:off x="3099" y="1711"/>
                <a:ext cx="1" cy="7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59" name="Rectangle 272"/>
              <p:cNvSpPr>
                <a:spLocks noChangeArrowheads="1"/>
              </p:cNvSpPr>
              <p:nvPr/>
            </p:nvSpPr>
            <p:spPr bwMode="auto">
              <a:xfrm>
                <a:off x="3099" y="1711"/>
                <a:ext cx="7" cy="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26660" name="Group 275"/>
              <p:cNvGrpSpPr>
                <a:grpSpLocks/>
              </p:cNvGrpSpPr>
              <p:nvPr/>
            </p:nvGrpSpPr>
            <p:grpSpPr bwMode="auto">
              <a:xfrm>
                <a:off x="3693" y="2976"/>
                <a:ext cx="7" cy="236"/>
                <a:chOff x="3376" y="3031"/>
                <a:chExt cx="7" cy="236"/>
              </a:xfrm>
            </p:grpSpPr>
            <p:sp>
              <p:nvSpPr>
                <p:cNvPr id="27392" name="Rectangle 273"/>
                <p:cNvSpPr>
                  <a:spLocks noChangeArrowheads="1"/>
                </p:cNvSpPr>
                <p:nvPr/>
              </p:nvSpPr>
              <p:spPr bwMode="auto">
                <a:xfrm>
                  <a:off x="3376" y="3031"/>
                  <a:ext cx="7" cy="2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93" name="Picture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 y="3031"/>
                  <a:ext cx="7"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61" name="Line 276"/>
              <p:cNvSpPr>
                <a:spLocks noChangeShapeType="1"/>
              </p:cNvSpPr>
              <p:nvPr/>
            </p:nvSpPr>
            <p:spPr bwMode="auto">
              <a:xfrm>
                <a:off x="4904" y="1184"/>
                <a:ext cx="2" cy="7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62" name="Rectangle 277"/>
              <p:cNvSpPr>
                <a:spLocks noChangeArrowheads="1"/>
              </p:cNvSpPr>
              <p:nvPr/>
            </p:nvSpPr>
            <p:spPr bwMode="auto">
              <a:xfrm>
                <a:off x="4904" y="1184"/>
                <a:ext cx="9" cy="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63" name="Line 278"/>
              <p:cNvSpPr>
                <a:spLocks noChangeShapeType="1"/>
              </p:cNvSpPr>
              <p:nvPr/>
            </p:nvSpPr>
            <p:spPr bwMode="auto">
              <a:xfrm>
                <a:off x="2250" y="1778"/>
                <a:ext cx="1" cy="308"/>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64" name="Rectangle 279"/>
              <p:cNvSpPr>
                <a:spLocks noChangeArrowheads="1"/>
              </p:cNvSpPr>
              <p:nvPr/>
            </p:nvSpPr>
            <p:spPr bwMode="auto">
              <a:xfrm>
                <a:off x="2250" y="1778"/>
                <a:ext cx="8" cy="3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65" name="Line 280"/>
              <p:cNvSpPr>
                <a:spLocks noChangeShapeType="1"/>
              </p:cNvSpPr>
              <p:nvPr/>
            </p:nvSpPr>
            <p:spPr bwMode="auto">
              <a:xfrm>
                <a:off x="2258" y="3291"/>
                <a:ext cx="4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66" name="Rectangle 281"/>
              <p:cNvSpPr>
                <a:spLocks noChangeArrowheads="1"/>
              </p:cNvSpPr>
              <p:nvPr/>
            </p:nvSpPr>
            <p:spPr bwMode="auto">
              <a:xfrm>
                <a:off x="2258" y="3291"/>
                <a:ext cx="4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67" name="Rectangle 282"/>
              <p:cNvSpPr>
                <a:spLocks noChangeArrowheads="1"/>
              </p:cNvSpPr>
              <p:nvPr/>
            </p:nvSpPr>
            <p:spPr bwMode="auto">
              <a:xfrm>
                <a:off x="2848" y="673"/>
                <a:ext cx="23" cy="3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68" name="Line 283"/>
              <p:cNvSpPr>
                <a:spLocks noChangeShapeType="1"/>
              </p:cNvSpPr>
              <p:nvPr/>
            </p:nvSpPr>
            <p:spPr bwMode="auto">
              <a:xfrm>
                <a:off x="3341" y="1184"/>
                <a:ext cx="1" cy="7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69" name="Rectangle 284"/>
              <p:cNvSpPr>
                <a:spLocks noChangeArrowheads="1"/>
              </p:cNvSpPr>
              <p:nvPr/>
            </p:nvSpPr>
            <p:spPr bwMode="auto">
              <a:xfrm>
                <a:off x="3341" y="1184"/>
                <a:ext cx="8" cy="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70" name="Line 285"/>
              <p:cNvSpPr>
                <a:spLocks noChangeShapeType="1"/>
              </p:cNvSpPr>
              <p:nvPr/>
            </p:nvSpPr>
            <p:spPr bwMode="auto">
              <a:xfrm>
                <a:off x="2863" y="3291"/>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71" name="Rectangle 286"/>
              <p:cNvSpPr>
                <a:spLocks noChangeArrowheads="1"/>
              </p:cNvSpPr>
              <p:nvPr/>
            </p:nvSpPr>
            <p:spPr bwMode="auto">
              <a:xfrm>
                <a:off x="2863" y="3291"/>
                <a:ext cx="48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26672" name="Group 289"/>
              <p:cNvGrpSpPr>
                <a:grpSpLocks/>
              </p:cNvGrpSpPr>
              <p:nvPr/>
            </p:nvGrpSpPr>
            <p:grpSpPr bwMode="auto">
              <a:xfrm>
                <a:off x="3449" y="2365"/>
                <a:ext cx="9" cy="611"/>
                <a:chOff x="3132" y="2420"/>
                <a:chExt cx="9" cy="611"/>
              </a:xfrm>
            </p:grpSpPr>
            <p:sp>
              <p:nvSpPr>
                <p:cNvPr id="27390" name="Rectangle 287"/>
                <p:cNvSpPr>
                  <a:spLocks noChangeArrowheads="1"/>
                </p:cNvSpPr>
                <p:nvPr/>
              </p:nvSpPr>
              <p:spPr bwMode="auto">
                <a:xfrm>
                  <a:off x="3133" y="2420"/>
                  <a:ext cx="8" cy="6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91" name="Picture 2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 y="2420"/>
                  <a:ext cx="9"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73" name="Group 292"/>
              <p:cNvGrpSpPr>
                <a:grpSpLocks/>
              </p:cNvGrpSpPr>
              <p:nvPr/>
            </p:nvGrpSpPr>
            <p:grpSpPr bwMode="auto">
              <a:xfrm>
                <a:off x="3934" y="2370"/>
                <a:ext cx="9" cy="606"/>
                <a:chOff x="3617" y="2425"/>
                <a:chExt cx="9" cy="606"/>
              </a:xfrm>
            </p:grpSpPr>
            <p:sp>
              <p:nvSpPr>
                <p:cNvPr id="27388" name="Rectangle 290"/>
                <p:cNvSpPr>
                  <a:spLocks noChangeArrowheads="1"/>
                </p:cNvSpPr>
                <p:nvPr/>
              </p:nvSpPr>
              <p:spPr bwMode="auto">
                <a:xfrm>
                  <a:off x="3618" y="2425"/>
                  <a:ext cx="8" cy="6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89" name="Picture 2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 y="2425"/>
                  <a:ext cx="9"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74" name="Line 293"/>
              <p:cNvSpPr>
                <a:spLocks noChangeShapeType="1"/>
              </p:cNvSpPr>
              <p:nvPr/>
            </p:nvSpPr>
            <p:spPr bwMode="auto">
              <a:xfrm>
                <a:off x="3458" y="3291"/>
                <a:ext cx="4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75" name="Rectangle 294"/>
              <p:cNvSpPr>
                <a:spLocks noChangeArrowheads="1"/>
              </p:cNvSpPr>
              <p:nvPr/>
            </p:nvSpPr>
            <p:spPr bwMode="auto">
              <a:xfrm>
                <a:off x="3458" y="3291"/>
                <a:ext cx="4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76" name="Line 295"/>
              <p:cNvSpPr>
                <a:spLocks noChangeShapeType="1"/>
              </p:cNvSpPr>
              <p:nvPr/>
            </p:nvSpPr>
            <p:spPr bwMode="auto">
              <a:xfrm>
                <a:off x="4056" y="1250"/>
                <a:ext cx="1" cy="30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77" name="Rectangle 296"/>
              <p:cNvSpPr>
                <a:spLocks noChangeArrowheads="1"/>
              </p:cNvSpPr>
              <p:nvPr/>
            </p:nvSpPr>
            <p:spPr bwMode="auto">
              <a:xfrm>
                <a:off x="4056" y="1250"/>
                <a:ext cx="7" cy="3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78" name="Line 297"/>
              <p:cNvSpPr>
                <a:spLocks noChangeShapeType="1"/>
              </p:cNvSpPr>
              <p:nvPr/>
            </p:nvSpPr>
            <p:spPr bwMode="auto">
              <a:xfrm>
                <a:off x="4541" y="1255"/>
                <a:ext cx="1" cy="30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79" name="Rectangle 298"/>
              <p:cNvSpPr>
                <a:spLocks noChangeArrowheads="1"/>
              </p:cNvSpPr>
              <p:nvPr/>
            </p:nvSpPr>
            <p:spPr bwMode="auto">
              <a:xfrm>
                <a:off x="4541" y="1255"/>
                <a:ext cx="8" cy="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80" name="Line 299"/>
              <p:cNvSpPr>
                <a:spLocks noChangeShapeType="1"/>
              </p:cNvSpPr>
              <p:nvPr/>
            </p:nvSpPr>
            <p:spPr bwMode="auto">
              <a:xfrm>
                <a:off x="4063" y="3291"/>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81" name="Rectangle 300"/>
              <p:cNvSpPr>
                <a:spLocks noChangeArrowheads="1"/>
              </p:cNvSpPr>
              <p:nvPr/>
            </p:nvSpPr>
            <p:spPr bwMode="auto">
              <a:xfrm>
                <a:off x="4063" y="3291"/>
                <a:ext cx="48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82" name="Line 301"/>
              <p:cNvSpPr>
                <a:spLocks noChangeShapeType="1"/>
              </p:cNvSpPr>
              <p:nvPr/>
            </p:nvSpPr>
            <p:spPr bwMode="auto">
              <a:xfrm>
                <a:off x="4663" y="1251"/>
                <a:ext cx="1" cy="308"/>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83" name="Rectangle 302"/>
              <p:cNvSpPr>
                <a:spLocks noChangeArrowheads="1"/>
              </p:cNvSpPr>
              <p:nvPr/>
            </p:nvSpPr>
            <p:spPr bwMode="auto">
              <a:xfrm>
                <a:off x="4663" y="1251"/>
                <a:ext cx="7" cy="3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84" name="Line 303"/>
              <p:cNvSpPr>
                <a:spLocks noChangeShapeType="1"/>
              </p:cNvSpPr>
              <p:nvPr/>
            </p:nvSpPr>
            <p:spPr bwMode="auto">
              <a:xfrm>
                <a:off x="5147" y="1255"/>
                <a:ext cx="2" cy="30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85" name="Rectangle 304"/>
              <p:cNvSpPr>
                <a:spLocks noChangeArrowheads="1"/>
              </p:cNvSpPr>
              <p:nvPr/>
            </p:nvSpPr>
            <p:spPr bwMode="auto">
              <a:xfrm>
                <a:off x="5147" y="1255"/>
                <a:ext cx="7" cy="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86" name="Line 305"/>
              <p:cNvSpPr>
                <a:spLocks noChangeShapeType="1"/>
              </p:cNvSpPr>
              <p:nvPr/>
            </p:nvSpPr>
            <p:spPr bwMode="auto">
              <a:xfrm>
                <a:off x="2258" y="3772"/>
                <a:ext cx="4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87" name="Rectangle 306"/>
              <p:cNvSpPr>
                <a:spLocks noChangeArrowheads="1"/>
              </p:cNvSpPr>
              <p:nvPr/>
            </p:nvSpPr>
            <p:spPr bwMode="auto">
              <a:xfrm>
                <a:off x="2258" y="3772"/>
                <a:ext cx="4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88" name="Line 307"/>
              <p:cNvSpPr>
                <a:spLocks noChangeShapeType="1"/>
              </p:cNvSpPr>
              <p:nvPr/>
            </p:nvSpPr>
            <p:spPr bwMode="auto">
              <a:xfrm>
                <a:off x="2863" y="3772"/>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89" name="Rectangle 308"/>
              <p:cNvSpPr>
                <a:spLocks noChangeArrowheads="1"/>
              </p:cNvSpPr>
              <p:nvPr/>
            </p:nvSpPr>
            <p:spPr bwMode="auto">
              <a:xfrm>
                <a:off x="2863" y="3772"/>
                <a:ext cx="48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90" name="Line 309"/>
              <p:cNvSpPr>
                <a:spLocks noChangeShapeType="1"/>
              </p:cNvSpPr>
              <p:nvPr/>
            </p:nvSpPr>
            <p:spPr bwMode="auto">
              <a:xfrm>
                <a:off x="3458" y="3772"/>
                <a:ext cx="4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91" name="Rectangle 310"/>
              <p:cNvSpPr>
                <a:spLocks noChangeArrowheads="1"/>
              </p:cNvSpPr>
              <p:nvPr/>
            </p:nvSpPr>
            <p:spPr bwMode="auto">
              <a:xfrm>
                <a:off x="3458" y="3772"/>
                <a:ext cx="4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92" name="Line 311"/>
              <p:cNvSpPr>
                <a:spLocks noChangeShapeType="1"/>
              </p:cNvSpPr>
              <p:nvPr/>
            </p:nvSpPr>
            <p:spPr bwMode="auto">
              <a:xfrm>
                <a:off x="4063" y="3772"/>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93" name="Rectangle 312"/>
              <p:cNvSpPr>
                <a:spLocks noChangeArrowheads="1"/>
              </p:cNvSpPr>
              <p:nvPr/>
            </p:nvSpPr>
            <p:spPr bwMode="auto">
              <a:xfrm>
                <a:off x="4063" y="3772"/>
                <a:ext cx="48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94" name="Rectangle 313"/>
              <p:cNvSpPr>
                <a:spLocks noChangeArrowheads="1"/>
              </p:cNvSpPr>
              <p:nvPr/>
            </p:nvSpPr>
            <p:spPr bwMode="auto">
              <a:xfrm>
                <a:off x="1358" y="658"/>
                <a:ext cx="22" cy="3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95" name="Line 314"/>
              <p:cNvSpPr>
                <a:spLocks noChangeShapeType="1"/>
              </p:cNvSpPr>
              <p:nvPr/>
            </p:nvSpPr>
            <p:spPr bwMode="auto">
              <a:xfrm>
                <a:off x="2856" y="3291"/>
                <a:ext cx="2" cy="48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96" name="Rectangle 315"/>
              <p:cNvSpPr>
                <a:spLocks noChangeArrowheads="1"/>
              </p:cNvSpPr>
              <p:nvPr/>
            </p:nvSpPr>
            <p:spPr bwMode="auto">
              <a:xfrm>
                <a:off x="2856" y="3291"/>
                <a:ext cx="7" cy="4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97" name="Line 316"/>
              <p:cNvSpPr>
                <a:spLocks noChangeShapeType="1"/>
              </p:cNvSpPr>
              <p:nvPr/>
            </p:nvSpPr>
            <p:spPr bwMode="auto">
              <a:xfrm>
                <a:off x="1595" y="2291"/>
                <a:ext cx="1" cy="1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698" name="Rectangle 317"/>
              <p:cNvSpPr>
                <a:spLocks noChangeArrowheads="1"/>
              </p:cNvSpPr>
              <p:nvPr/>
            </p:nvSpPr>
            <p:spPr bwMode="auto">
              <a:xfrm>
                <a:off x="1595" y="2291"/>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699" name="Line 318"/>
              <p:cNvSpPr>
                <a:spLocks noChangeShapeType="1"/>
              </p:cNvSpPr>
              <p:nvPr/>
            </p:nvSpPr>
            <p:spPr bwMode="auto">
              <a:xfrm>
                <a:off x="1595" y="2305"/>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00" name="Rectangle 319"/>
              <p:cNvSpPr>
                <a:spLocks noChangeArrowheads="1"/>
              </p:cNvSpPr>
              <p:nvPr/>
            </p:nvSpPr>
            <p:spPr bwMode="auto">
              <a:xfrm>
                <a:off x="1595" y="2305"/>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01" name="Line 320"/>
              <p:cNvSpPr>
                <a:spLocks noChangeShapeType="1"/>
              </p:cNvSpPr>
              <p:nvPr/>
            </p:nvSpPr>
            <p:spPr bwMode="auto">
              <a:xfrm>
                <a:off x="1595" y="2325"/>
                <a:ext cx="1" cy="1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02" name="Rectangle 321"/>
              <p:cNvSpPr>
                <a:spLocks noChangeArrowheads="1"/>
              </p:cNvSpPr>
              <p:nvPr/>
            </p:nvSpPr>
            <p:spPr bwMode="auto">
              <a:xfrm>
                <a:off x="1595" y="2325"/>
                <a:ext cx="8"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03" name="Line 322"/>
              <p:cNvSpPr>
                <a:spLocks noChangeShapeType="1"/>
              </p:cNvSpPr>
              <p:nvPr/>
            </p:nvSpPr>
            <p:spPr bwMode="auto">
              <a:xfrm>
                <a:off x="1595" y="2345"/>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04" name="Rectangle 323"/>
              <p:cNvSpPr>
                <a:spLocks noChangeArrowheads="1"/>
              </p:cNvSpPr>
              <p:nvPr/>
            </p:nvSpPr>
            <p:spPr bwMode="auto">
              <a:xfrm>
                <a:off x="1595" y="2345"/>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05" name="Line 324"/>
              <p:cNvSpPr>
                <a:spLocks noChangeShapeType="1"/>
              </p:cNvSpPr>
              <p:nvPr/>
            </p:nvSpPr>
            <p:spPr bwMode="auto">
              <a:xfrm>
                <a:off x="1595" y="2365"/>
                <a:ext cx="1" cy="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06" name="Rectangle 325"/>
              <p:cNvSpPr>
                <a:spLocks noChangeArrowheads="1"/>
              </p:cNvSpPr>
              <p:nvPr/>
            </p:nvSpPr>
            <p:spPr bwMode="auto">
              <a:xfrm>
                <a:off x="1595" y="2365"/>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07" name="Rectangle 326"/>
              <p:cNvSpPr>
                <a:spLocks noChangeArrowheads="1"/>
              </p:cNvSpPr>
              <p:nvPr/>
            </p:nvSpPr>
            <p:spPr bwMode="auto">
              <a:xfrm>
                <a:off x="2131" y="1037"/>
                <a:ext cx="15" cy="21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08" name="Line 327"/>
              <p:cNvSpPr>
                <a:spLocks noChangeShapeType="1"/>
              </p:cNvSpPr>
              <p:nvPr/>
            </p:nvSpPr>
            <p:spPr bwMode="auto">
              <a:xfrm>
                <a:off x="3341" y="3296"/>
                <a:ext cx="1" cy="48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09" name="Rectangle 328"/>
              <p:cNvSpPr>
                <a:spLocks noChangeArrowheads="1"/>
              </p:cNvSpPr>
              <p:nvPr/>
            </p:nvSpPr>
            <p:spPr bwMode="auto">
              <a:xfrm>
                <a:off x="3341" y="3296"/>
                <a:ext cx="8"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10" name="Line 329"/>
              <p:cNvSpPr>
                <a:spLocks noChangeShapeType="1"/>
              </p:cNvSpPr>
              <p:nvPr/>
            </p:nvSpPr>
            <p:spPr bwMode="auto">
              <a:xfrm>
                <a:off x="4904" y="3223"/>
                <a:ext cx="2" cy="73"/>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11" name="Rectangle 330"/>
              <p:cNvSpPr>
                <a:spLocks noChangeArrowheads="1"/>
              </p:cNvSpPr>
              <p:nvPr/>
            </p:nvSpPr>
            <p:spPr bwMode="auto">
              <a:xfrm>
                <a:off x="4904" y="3223"/>
                <a:ext cx="9" cy="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12" name="Line 331"/>
              <p:cNvSpPr>
                <a:spLocks noChangeShapeType="1"/>
              </p:cNvSpPr>
              <p:nvPr/>
            </p:nvSpPr>
            <p:spPr bwMode="auto">
              <a:xfrm>
                <a:off x="2250" y="3291"/>
                <a:ext cx="1" cy="48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13" name="Rectangle 332"/>
              <p:cNvSpPr>
                <a:spLocks noChangeArrowheads="1"/>
              </p:cNvSpPr>
              <p:nvPr/>
            </p:nvSpPr>
            <p:spPr bwMode="auto">
              <a:xfrm>
                <a:off x="2250" y="3291"/>
                <a:ext cx="8" cy="4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14" name="Line 333"/>
              <p:cNvSpPr>
                <a:spLocks noChangeShapeType="1"/>
              </p:cNvSpPr>
              <p:nvPr/>
            </p:nvSpPr>
            <p:spPr bwMode="auto">
              <a:xfrm>
                <a:off x="3935" y="3296"/>
                <a:ext cx="1" cy="48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15" name="Rectangle 334"/>
              <p:cNvSpPr>
                <a:spLocks noChangeArrowheads="1"/>
              </p:cNvSpPr>
              <p:nvPr/>
            </p:nvSpPr>
            <p:spPr bwMode="auto">
              <a:xfrm>
                <a:off x="3935" y="3296"/>
                <a:ext cx="8"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16" name="Line 335"/>
              <p:cNvSpPr>
                <a:spLocks noChangeShapeType="1"/>
              </p:cNvSpPr>
              <p:nvPr/>
            </p:nvSpPr>
            <p:spPr bwMode="auto">
              <a:xfrm>
                <a:off x="4056" y="3291"/>
                <a:ext cx="1" cy="48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17" name="Rectangle 336"/>
              <p:cNvSpPr>
                <a:spLocks noChangeArrowheads="1"/>
              </p:cNvSpPr>
              <p:nvPr/>
            </p:nvSpPr>
            <p:spPr bwMode="auto">
              <a:xfrm>
                <a:off x="4056" y="3291"/>
                <a:ext cx="7" cy="4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18" name="Line 337"/>
              <p:cNvSpPr>
                <a:spLocks noChangeShapeType="1"/>
              </p:cNvSpPr>
              <p:nvPr/>
            </p:nvSpPr>
            <p:spPr bwMode="auto">
              <a:xfrm>
                <a:off x="4541" y="3296"/>
                <a:ext cx="1" cy="48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19" name="Rectangle 338"/>
              <p:cNvSpPr>
                <a:spLocks noChangeArrowheads="1"/>
              </p:cNvSpPr>
              <p:nvPr/>
            </p:nvSpPr>
            <p:spPr bwMode="auto">
              <a:xfrm>
                <a:off x="4541" y="3296"/>
                <a:ext cx="8"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20" name="Line 339"/>
              <p:cNvSpPr>
                <a:spLocks noChangeShapeType="1"/>
              </p:cNvSpPr>
              <p:nvPr/>
            </p:nvSpPr>
            <p:spPr bwMode="auto">
              <a:xfrm>
                <a:off x="4663" y="3291"/>
                <a:ext cx="1" cy="48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21" name="Rectangle 340"/>
              <p:cNvSpPr>
                <a:spLocks noChangeArrowheads="1"/>
              </p:cNvSpPr>
              <p:nvPr/>
            </p:nvSpPr>
            <p:spPr bwMode="auto">
              <a:xfrm>
                <a:off x="4663" y="3291"/>
                <a:ext cx="7" cy="4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22" name="Line 341"/>
              <p:cNvSpPr>
                <a:spLocks noChangeShapeType="1"/>
              </p:cNvSpPr>
              <p:nvPr/>
            </p:nvSpPr>
            <p:spPr bwMode="auto">
              <a:xfrm>
                <a:off x="5147" y="3296"/>
                <a:ext cx="2" cy="48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23" name="Rectangle 342"/>
              <p:cNvSpPr>
                <a:spLocks noChangeArrowheads="1"/>
              </p:cNvSpPr>
              <p:nvPr/>
            </p:nvSpPr>
            <p:spPr bwMode="auto">
              <a:xfrm>
                <a:off x="5147" y="3296"/>
                <a:ext cx="7"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24" name="Line 343"/>
              <p:cNvSpPr>
                <a:spLocks noChangeShapeType="1"/>
              </p:cNvSpPr>
              <p:nvPr/>
            </p:nvSpPr>
            <p:spPr bwMode="auto">
              <a:xfrm>
                <a:off x="3099" y="3223"/>
                <a:ext cx="1" cy="73"/>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25" name="Rectangle 344"/>
              <p:cNvSpPr>
                <a:spLocks noChangeArrowheads="1"/>
              </p:cNvSpPr>
              <p:nvPr/>
            </p:nvSpPr>
            <p:spPr bwMode="auto">
              <a:xfrm>
                <a:off x="3099" y="3223"/>
                <a:ext cx="7" cy="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26" name="Line 345"/>
              <p:cNvSpPr>
                <a:spLocks noChangeShapeType="1"/>
              </p:cNvSpPr>
              <p:nvPr/>
            </p:nvSpPr>
            <p:spPr bwMode="auto">
              <a:xfrm>
                <a:off x="3693" y="3223"/>
                <a:ext cx="1" cy="73"/>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27" name="Rectangle 346"/>
              <p:cNvSpPr>
                <a:spLocks noChangeArrowheads="1"/>
              </p:cNvSpPr>
              <p:nvPr/>
            </p:nvSpPr>
            <p:spPr bwMode="auto">
              <a:xfrm>
                <a:off x="3693" y="3223"/>
                <a:ext cx="7" cy="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28" name="Line 347"/>
              <p:cNvSpPr>
                <a:spLocks noChangeShapeType="1"/>
              </p:cNvSpPr>
              <p:nvPr/>
            </p:nvSpPr>
            <p:spPr bwMode="auto">
              <a:xfrm>
                <a:off x="3450" y="3291"/>
                <a:ext cx="1" cy="48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29" name="Rectangle 348"/>
              <p:cNvSpPr>
                <a:spLocks noChangeArrowheads="1"/>
              </p:cNvSpPr>
              <p:nvPr/>
            </p:nvSpPr>
            <p:spPr bwMode="auto">
              <a:xfrm>
                <a:off x="3450" y="3291"/>
                <a:ext cx="8" cy="4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30" name="Line 349"/>
              <p:cNvSpPr>
                <a:spLocks noChangeShapeType="1"/>
              </p:cNvSpPr>
              <p:nvPr/>
            </p:nvSpPr>
            <p:spPr bwMode="auto">
              <a:xfrm>
                <a:off x="4299" y="3223"/>
                <a:ext cx="1" cy="73"/>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31" name="Rectangle 350"/>
              <p:cNvSpPr>
                <a:spLocks noChangeArrowheads="1"/>
              </p:cNvSpPr>
              <p:nvPr/>
            </p:nvSpPr>
            <p:spPr bwMode="auto">
              <a:xfrm>
                <a:off x="4299" y="3223"/>
                <a:ext cx="7" cy="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32" name="Line 351"/>
              <p:cNvSpPr>
                <a:spLocks noChangeShapeType="1"/>
              </p:cNvSpPr>
              <p:nvPr/>
            </p:nvSpPr>
            <p:spPr bwMode="auto">
              <a:xfrm>
                <a:off x="2020" y="3293"/>
                <a:ext cx="1" cy="30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33" name="Rectangle 352"/>
              <p:cNvSpPr>
                <a:spLocks noChangeArrowheads="1"/>
              </p:cNvSpPr>
              <p:nvPr/>
            </p:nvSpPr>
            <p:spPr bwMode="auto">
              <a:xfrm>
                <a:off x="2020" y="3293"/>
                <a:ext cx="7" cy="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34" name="Line 353"/>
              <p:cNvSpPr>
                <a:spLocks noChangeShapeType="1"/>
              </p:cNvSpPr>
              <p:nvPr/>
            </p:nvSpPr>
            <p:spPr bwMode="auto">
              <a:xfrm>
                <a:off x="2735" y="3296"/>
                <a:ext cx="1" cy="48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35" name="Rectangle 354"/>
              <p:cNvSpPr>
                <a:spLocks noChangeArrowheads="1"/>
              </p:cNvSpPr>
              <p:nvPr/>
            </p:nvSpPr>
            <p:spPr bwMode="auto">
              <a:xfrm>
                <a:off x="2735" y="3296"/>
                <a:ext cx="8"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36" name="Rectangle 355"/>
              <p:cNvSpPr>
                <a:spLocks noChangeArrowheads="1"/>
              </p:cNvSpPr>
              <p:nvPr/>
            </p:nvSpPr>
            <p:spPr bwMode="auto">
              <a:xfrm>
                <a:off x="1380" y="658"/>
                <a:ext cx="1491"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37" name="Line 356"/>
              <p:cNvSpPr>
                <a:spLocks noChangeShapeType="1"/>
              </p:cNvSpPr>
              <p:nvPr/>
            </p:nvSpPr>
            <p:spPr bwMode="auto">
              <a:xfrm>
                <a:off x="1380" y="844"/>
                <a:ext cx="1468"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38" name="Rectangle 357"/>
              <p:cNvSpPr>
                <a:spLocks noChangeArrowheads="1"/>
              </p:cNvSpPr>
              <p:nvPr/>
            </p:nvSpPr>
            <p:spPr bwMode="auto">
              <a:xfrm>
                <a:off x="1380" y="844"/>
                <a:ext cx="146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39" name="Rectangle 358"/>
              <p:cNvSpPr>
                <a:spLocks noChangeArrowheads="1"/>
              </p:cNvSpPr>
              <p:nvPr/>
            </p:nvSpPr>
            <p:spPr bwMode="auto">
              <a:xfrm>
                <a:off x="1380" y="1021"/>
                <a:ext cx="1491"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40" name="Line 359"/>
              <p:cNvSpPr>
                <a:spLocks noChangeShapeType="1"/>
              </p:cNvSpPr>
              <p:nvPr/>
            </p:nvSpPr>
            <p:spPr bwMode="auto">
              <a:xfrm>
                <a:off x="2146" y="1178"/>
                <a:ext cx="2767"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41" name="Rectangle 360"/>
              <p:cNvSpPr>
                <a:spLocks noChangeArrowheads="1"/>
              </p:cNvSpPr>
              <p:nvPr/>
            </p:nvSpPr>
            <p:spPr bwMode="auto">
              <a:xfrm>
                <a:off x="2146" y="1178"/>
                <a:ext cx="276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42" name="Line 361"/>
              <p:cNvSpPr>
                <a:spLocks noChangeShapeType="1"/>
              </p:cNvSpPr>
              <p:nvPr/>
            </p:nvSpPr>
            <p:spPr bwMode="auto">
              <a:xfrm>
                <a:off x="4670" y="1251"/>
                <a:ext cx="484"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43" name="Rectangle 362"/>
              <p:cNvSpPr>
                <a:spLocks noChangeArrowheads="1"/>
              </p:cNvSpPr>
              <p:nvPr/>
            </p:nvSpPr>
            <p:spPr bwMode="auto">
              <a:xfrm>
                <a:off x="4670" y="1251"/>
                <a:ext cx="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44" name="Line 363"/>
              <p:cNvSpPr>
                <a:spLocks noChangeShapeType="1"/>
              </p:cNvSpPr>
              <p:nvPr/>
            </p:nvSpPr>
            <p:spPr bwMode="auto">
              <a:xfrm>
                <a:off x="4670" y="1554"/>
                <a:ext cx="484"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45" name="Rectangle 364"/>
              <p:cNvSpPr>
                <a:spLocks noChangeArrowheads="1"/>
              </p:cNvSpPr>
              <p:nvPr/>
            </p:nvSpPr>
            <p:spPr bwMode="auto">
              <a:xfrm>
                <a:off x="4670" y="1554"/>
                <a:ext cx="48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46" name="Line 365"/>
              <p:cNvSpPr>
                <a:spLocks noChangeShapeType="1"/>
              </p:cNvSpPr>
              <p:nvPr/>
            </p:nvSpPr>
            <p:spPr bwMode="auto">
              <a:xfrm>
                <a:off x="2146" y="1705"/>
                <a:ext cx="960"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47" name="Rectangle 366"/>
              <p:cNvSpPr>
                <a:spLocks noChangeArrowheads="1"/>
              </p:cNvSpPr>
              <p:nvPr/>
            </p:nvSpPr>
            <p:spPr bwMode="auto">
              <a:xfrm>
                <a:off x="2146" y="1705"/>
                <a:ext cx="96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48" name="Line 367"/>
              <p:cNvSpPr>
                <a:spLocks noChangeShapeType="1"/>
              </p:cNvSpPr>
              <p:nvPr/>
            </p:nvSpPr>
            <p:spPr bwMode="auto">
              <a:xfrm>
                <a:off x="2258" y="1778"/>
                <a:ext cx="16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49" name="Rectangle 368"/>
              <p:cNvSpPr>
                <a:spLocks noChangeArrowheads="1"/>
              </p:cNvSpPr>
              <p:nvPr/>
            </p:nvSpPr>
            <p:spPr bwMode="auto">
              <a:xfrm>
                <a:off x="2258" y="1778"/>
                <a:ext cx="16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50" name="Line 369"/>
              <p:cNvSpPr>
                <a:spLocks noChangeShapeType="1"/>
              </p:cNvSpPr>
              <p:nvPr/>
            </p:nvSpPr>
            <p:spPr bwMode="auto">
              <a:xfrm>
                <a:off x="2258" y="2081"/>
                <a:ext cx="16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51" name="Rectangle 370"/>
              <p:cNvSpPr>
                <a:spLocks noChangeArrowheads="1"/>
              </p:cNvSpPr>
              <p:nvPr/>
            </p:nvSpPr>
            <p:spPr bwMode="auto">
              <a:xfrm>
                <a:off x="2258" y="2081"/>
                <a:ext cx="16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26752" name="Group 373"/>
              <p:cNvGrpSpPr>
                <a:grpSpLocks/>
              </p:cNvGrpSpPr>
              <p:nvPr/>
            </p:nvGrpSpPr>
            <p:grpSpPr bwMode="auto">
              <a:xfrm>
                <a:off x="2146" y="2288"/>
                <a:ext cx="1554" cy="6"/>
                <a:chOff x="1829" y="2343"/>
                <a:chExt cx="1554" cy="6"/>
              </a:xfrm>
            </p:grpSpPr>
            <p:sp>
              <p:nvSpPr>
                <p:cNvPr id="27386" name="Rectangle 371"/>
                <p:cNvSpPr>
                  <a:spLocks noChangeArrowheads="1"/>
                </p:cNvSpPr>
                <p:nvPr/>
              </p:nvSpPr>
              <p:spPr bwMode="auto">
                <a:xfrm>
                  <a:off x="1829" y="2344"/>
                  <a:ext cx="15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87" name="Picture 3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9" y="2343"/>
                  <a:ext cx="1554"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753" name="Group 376"/>
              <p:cNvGrpSpPr>
                <a:grpSpLocks/>
              </p:cNvGrpSpPr>
              <p:nvPr/>
            </p:nvGrpSpPr>
            <p:grpSpPr bwMode="auto">
              <a:xfrm>
                <a:off x="3458" y="2365"/>
                <a:ext cx="485" cy="5"/>
                <a:chOff x="3141" y="2420"/>
                <a:chExt cx="485" cy="5"/>
              </a:xfrm>
            </p:grpSpPr>
            <p:sp>
              <p:nvSpPr>
                <p:cNvPr id="27384" name="Rectangle 374"/>
                <p:cNvSpPr>
                  <a:spLocks noChangeArrowheads="1"/>
                </p:cNvSpPr>
                <p:nvPr/>
              </p:nvSpPr>
              <p:spPr bwMode="auto">
                <a:xfrm>
                  <a:off x="3141" y="2420"/>
                  <a:ext cx="4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85" name="Picture 3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1" y="2420"/>
                  <a:ext cx="48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754" name="Group 379"/>
              <p:cNvGrpSpPr>
                <a:grpSpLocks/>
              </p:cNvGrpSpPr>
              <p:nvPr/>
            </p:nvGrpSpPr>
            <p:grpSpPr bwMode="auto">
              <a:xfrm>
                <a:off x="3458" y="2972"/>
                <a:ext cx="485" cy="4"/>
                <a:chOff x="3141" y="3027"/>
                <a:chExt cx="485" cy="4"/>
              </a:xfrm>
            </p:grpSpPr>
            <p:sp>
              <p:nvSpPr>
                <p:cNvPr id="27382" name="Rectangle 377"/>
                <p:cNvSpPr>
                  <a:spLocks noChangeArrowheads="1"/>
                </p:cNvSpPr>
                <p:nvPr/>
              </p:nvSpPr>
              <p:spPr bwMode="auto">
                <a:xfrm>
                  <a:off x="3141" y="3027"/>
                  <a:ext cx="4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83" name="Picture 3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1" y="3027"/>
                  <a:ext cx="48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755" name="Rectangle 380"/>
              <p:cNvSpPr>
                <a:spLocks noChangeArrowheads="1"/>
              </p:cNvSpPr>
              <p:nvPr/>
            </p:nvSpPr>
            <p:spPr bwMode="auto">
              <a:xfrm>
                <a:off x="2146" y="3212"/>
                <a:ext cx="2767"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56" name="Line 381"/>
              <p:cNvSpPr>
                <a:spLocks noChangeShapeType="1"/>
              </p:cNvSpPr>
              <p:nvPr/>
            </p:nvSpPr>
            <p:spPr bwMode="auto">
              <a:xfrm>
                <a:off x="4670" y="3291"/>
                <a:ext cx="484"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57" name="Rectangle 382"/>
              <p:cNvSpPr>
                <a:spLocks noChangeArrowheads="1"/>
              </p:cNvSpPr>
              <p:nvPr/>
            </p:nvSpPr>
            <p:spPr bwMode="auto">
              <a:xfrm>
                <a:off x="4670" y="3291"/>
                <a:ext cx="48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58" name="Line 383"/>
              <p:cNvSpPr>
                <a:spLocks noChangeShapeType="1"/>
              </p:cNvSpPr>
              <p:nvPr/>
            </p:nvSpPr>
            <p:spPr bwMode="auto">
              <a:xfrm>
                <a:off x="4670" y="3772"/>
                <a:ext cx="484"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759" name="Rectangle 384"/>
              <p:cNvSpPr>
                <a:spLocks noChangeArrowheads="1"/>
              </p:cNvSpPr>
              <p:nvPr/>
            </p:nvSpPr>
            <p:spPr bwMode="auto">
              <a:xfrm>
                <a:off x="4670" y="3772"/>
                <a:ext cx="48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60" name="Freeform 385"/>
              <p:cNvSpPr>
                <a:spLocks/>
              </p:cNvSpPr>
              <p:nvPr/>
            </p:nvSpPr>
            <p:spPr bwMode="auto">
              <a:xfrm>
                <a:off x="3753" y="667"/>
                <a:ext cx="1394" cy="363"/>
              </a:xfrm>
              <a:custGeom>
                <a:avLst/>
                <a:gdLst>
                  <a:gd name="T0" fmla="*/ 84 w 1394"/>
                  <a:gd name="T1" fmla="*/ 0 h 363"/>
                  <a:gd name="T2" fmla="*/ 71 w 1394"/>
                  <a:gd name="T3" fmla="*/ 1 h 363"/>
                  <a:gd name="T4" fmla="*/ 55 w 1394"/>
                  <a:gd name="T5" fmla="*/ 4 h 363"/>
                  <a:gd name="T6" fmla="*/ 39 w 1394"/>
                  <a:gd name="T7" fmla="*/ 10 h 363"/>
                  <a:gd name="T8" fmla="*/ 26 w 1394"/>
                  <a:gd name="T9" fmla="*/ 17 h 363"/>
                  <a:gd name="T10" fmla="*/ 15 w 1394"/>
                  <a:gd name="T11" fmla="*/ 26 h 363"/>
                  <a:gd name="T12" fmla="*/ 7 w 1394"/>
                  <a:gd name="T13" fmla="*/ 37 h 363"/>
                  <a:gd name="T14" fmla="*/ 1 w 1394"/>
                  <a:gd name="T15" fmla="*/ 48 h 363"/>
                  <a:gd name="T16" fmla="*/ 0 w 1394"/>
                  <a:gd name="T17" fmla="*/ 57 h 363"/>
                  <a:gd name="T18" fmla="*/ 0 w 1394"/>
                  <a:gd name="T19" fmla="*/ 302 h 363"/>
                  <a:gd name="T20" fmla="*/ 0 w 1394"/>
                  <a:gd name="T21" fmla="*/ 309 h 363"/>
                  <a:gd name="T22" fmla="*/ 4 w 1394"/>
                  <a:gd name="T23" fmla="*/ 320 h 363"/>
                  <a:gd name="T24" fmla="*/ 10 w 1394"/>
                  <a:gd name="T25" fmla="*/ 331 h 363"/>
                  <a:gd name="T26" fmla="*/ 21 w 1394"/>
                  <a:gd name="T27" fmla="*/ 341 h 363"/>
                  <a:gd name="T28" fmla="*/ 33 w 1394"/>
                  <a:gd name="T29" fmla="*/ 349 h 363"/>
                  <a:gd name="T30" fmla="*/ 46 w 1394"/>
                  <a:gd name="T31" fmla="*/ 355 h 363"/>
                  <a:gd name="T32" fmla="*/ 63 w 1394"/>
                  <a:gd name="T33" fmla="*/ 360 h 363"/>
                  <a:gd name="T34" fmla="*/ 79 w 1394"/>
                  <a:gd name="T35" fmla="*/ 362 h 363"/>
                  <a:gd name="T36" fmla="*/ 89 w 1394"/>
                  <a:gd name="T37" fmla="*/ 363 h 363"/>
                  <a:gd name="T38" fmla="*/ 1309 w 1394"/>
                  <a:gd name="T39" fmla="*/ 362 h 363"/>
                  <a:gd name="T40" fmla="*/ 1322 w 1394"/>
                  <a:gd name="T41" fmla="*/ 362 h 363"/>
                  <a:gd name="T42" fmla="*/ 1340 w 1394"/>
                  <a:gd name="T43" fmla="*/ 358 h 363"/>
                  <a:gd name="T44" fmla="*/ 1355 w 1394"/>
                  <a:gd name="T45" fmla="*/ 352 h 363"/>
                  <a:gd name="T46" fmla="*/ 1368 w 1394"/>
                  <a:gd name="T47" fmla="*/ 345 h 363"/>
                  <a:gd name="T48" fmla="*/ 1379 w 1394"/>
                  <a:gd name="T49" fmla="*/ 336 h 363"/>
                  <a:gd name="T50" fmla="*/ 1387 w 1394"/>
                  <a:gd name="T51" fmla="*/ 326 h 363"/>
                  <a:gd name="T52" fmla="*/ 1393 w 1394"/>
                  <a:gd name="T53" fmla="*/ 314 h 363"/>
                  <a:gd name="T54" fmla="*/ 1393 w 1394"/>
                  <a:gd name="T55" fmla="*/ 305 h 363"/>
                  <a:gd name="T56" fmla="*/ 1394 w 1394"/>
                  <a:gd name="T57" fmla="*/ 60 h 363"/>
                  <a:gd name="T58" fmla="*/ 1393 w 1394"/>
                  <a:gd name="T59" fmla="*/ 54 h 363"/>
                  <a:gd name="T60" fmla="*/ 1390 w 1394"/>
                  <a:gd name="T61" fmla="*/ 43 h 363"/>
                  <a:gd name="T62" fmla="*/ 1384 w 1394"/>
                  <a:gd name="T63" fmla="*/ 31 h 363"/>
                  <a:gd name="T64" fmla="*/ 1373 w 1394"/>
                  <a:gd name="T65" fmla="*/ 22 h 363"/>
                  <a:gd name="T66" fmla="*/ 1361 w 1394"/>
                  <a:gd name="T67" fmla="*/ 14 h 363"/>
                  <a:gd name="T68" fmla="*/ 1347 w 1394"/>
                  <a:gd name="T69" fmla="*/ 7 h 363"/>
                  <a:gd name="T70" fmla="*/ 1331 w 1394"/>
                  <a:gd name="T71" fmla="*/ 3 h 363"/>
                  <a:gd name="T72" fmla="*/ 1314 w 1394"/>
                  <a:gd name="T73" fmla="*/ 0 h 363"/>
                  <a:gd name="T74" fmla="*/ 1305 w 1394"/>
                  <a:gd name="T75" fmla="*/ 0 h 3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94" h="363">
                    <a:moveTo>
                      <a:pt x="89" y="0"/>
                    </a:moveTo>
                    <a:lnTo>
                      <a:pt x="84" y="0"/>
                    </a:lnTo>
                    <a:lnTo>
                      <a:pt x="79" y="0"/>
                    </a:lnTo>
                    <a:lnTo>
                      <a:pt x="71" y="1"/>
                    </a:lnTo>
                    <a:lnTo>
                      <a:pt x="63" y="3"/>
                    </a:lnTo>
                    <a:lnTo>
                      <a:pt x="55" y="4"/>
                    </a:lnTo>
                    <a:lnTo>
                      <a:pt x="46" y="7"/>
                    </a:lnTo>
                    <a:lnTo>
                      <a:pt x="39" y="10"/>
                    </a:lnTo>
                    <a:lnTo>
                      <a:pt x="33" y="14"/>
                    </a:lnTo>
                    <a:lnTo>
                      <a:pt x="26" y="17"/>
                    </a:lnTo>
                    <a:lnTo>
                      <a:pt x="21" y="22"/>
                    </a:lnTo>
                    <a:lnTo>
                      <a:pt x="15" y="26"/>
                    </a:lnTo>
                    <a:lnTo>
                      <a:pt x="10" y="31"/>
                    </a:lnTo>
                    <a:lnTo>
                      <a:pt x="7" y="37"/>
                    </a:lnTo>
                    <a:lnTo>
                      <a:pt x="4" y="43"/>
                    </a:lnTo>
                    <a:lnTo>
                      <a:pt x="1" y="48"/>
                    </a:lnTo>
                    <a:lnTo>
                      <a:pt x="0" y="54"/>
                    </a:lnTo>
                    <a:lnTo>
                      <a:pt x="0" y="57"/>
                    </a:lnTo>
                    <a:lnTo>
                      <a:pt x="0" y="60"/>
                    </a:lnTo>
                    <a:lnTo>
                      <a:pt x="0" y="302"/>
                    </a:lnTo>
                    <a:lnTo>
                      <a:pt x="0" y="305"/>
                    </a:lnTo>
                    <a:lnTo>
                      <a:pt x="0" y="309"/>
                    </a:lnTo>
                    <a:lnTo>
                      <a:pt x="1" y="314"/>
                    </a:lnTo>
                    <a:lnTo>
                      <a:pt x="4" y="320"/>
                    </a:lnTo>
                    <a:lnTo>
                      <a:pt x="7" y="326"/>
                    </a:lnTo>
                    <a:lnTo>
                      <a:pt x="10" y="331"/>
                    </a:lnTo>
                    <a:lnTo>
                      <a:pt x="15" y="336"/>
                    </a:lnTo>
                    <a:lnTo>
                      <a:pt x="21" y="341"/>
                    </a:lnTo>
                    <a:lnTo>
                      <a:pt x="26" y="345"/>
                    </a:lnTo>
                    <a:lnTo>
                      <a:pt x="33" y="349"/>
                    </a:lnTo>
                    <a:lnTo>
                      <a:pt x="39" y="352"/>
                    </a:lnTo>
                    <a:lnTo>
                      <a:pt x="46" y="355"/>
                    </a:lnTo>
                    <a:lnTo>
                      <a:pt x="55" y="358"/>
                    </a:lnTo>
                    <a:lnTo>
                      <a:pt x="63" y="360"/>
                    </a:lnTo>
                    <a:lnTo>
                      <a:pt x="71" y="362"/>
                    </a:lnTo>
                    <a:lnTo>
                      <a:pt x="79" y="362"/>
                    </a:lnTo>
                    <a:lnTo>
                      <a:pt x="84" y="362"/>
                    </a:lnTo>
                    <a:lnTo>
                      <a:pt x="89" y="363"/>
                    </a:lnTo>
                    <a:lnTo>
                      <a:pt x="1305" y="363"/>
                    </a:lnTo>
                    <a:lnTo>
                      <a:pt x="1309" y="362"/>
                    </a:lnTo>
                    <a:lnTo>
                      <a:pt x="1314" y="362"/>
                    </a:lnTo>
                    <a:lnTo>
                      <a:pt x="1322" y="362"/>
                    </a:lnTo>
                    <a:lnTo>
                      <a:pt x="1331" y="360"/>
                    </a:lnTo>
                    <a:lnTo>
                      <a:pt x="1340" y="358"/>
                    </a:lnTo>
                    <a:lnTo>
                      <a:pt x="1347" y="355"/>
                    </a:lnTo>
                    <a:lnTo>
                      <a:pt x="1355" y="352"/>
                    </a:lnTo>
                    <a:lnTo>
                      <a:pt x="1361" y="349"/>
                    </a:lnTo>
                    <a:lnTo>
                      <a:pt x="1368" y="345"/>
                    </a:lnTo>
                    <a:lnTo>
                      <a:pt x="1373" y="341"/>
                    </a:lnTo>
                    <a:lnTo>
                      <a:pt x="1379" y="336"/>
                    </a:lnTo>
                    <a:lnTo>
                      <a:pt x="1384" y="331"/>
                    </a:lnTo>
                    <a:lnTo>
                      <a:pt x="1387" y="326"/>
                    </a:lnTo>
                    <a:lnTo>
                      <a:pt x="1390" y="320"/>
                    </a:lnTo>
                    <a:lnTo>
                      <a:pt x="1393" y="314"/>
                    </a:lnTo>
                    <a:lnTo>
                      <a:pt x="1393" y="309"/>
                    </a:lnTo>
                    <a:lnTo>
                      <a:pt x="1393" y="305"/>
                    </a:lnTo>
                    <a:lnTo>
                      <a:pt x="1394" y="302"/>
                    </a:lnTo>
                    <a:lnTo>
                      <a:pt x="1394" y="60"/>
                    </a:lnTo>
                    <a:lnTo>
                      <a:pt x="1393" y="57"/>
                    </a:lnTo>
                    <a:lnTo>
                      <a:pt x="1393" y="54"/>
                    </a:lnTo>
                    <a:lnTo>
                      <a:pt x="1393" y="48"/>
                    </a:lnTo>
                    <a:lnTo>
                      <a:pt x="1390" y="43"/>
                    </a:lnTo>
                    <a:lnTo>
                      <a:pt x="1387" y="37"/>
                    </a:lnTo>
                    <a:lnTo>
                      <a:pt x="1384" y="31"/>
                    </a:lnTo>
                    <a:lnTo>
                      <a:pt x="1379" y="26"/>
                    </a:lnTo>
                    <a:lnTo>
                      <a:pt x="1373" y="22"/>
                    </a:lnTo>
                    <a:lnTo>
                      <a:pt x="1368" y="17"/>
                    </a:lnTo>
                    <a:lnTo>
                      <a:pt x="1361" y="14"/>
                    </a:lnTo>
                    <a:lnTo>
                      <a:pt x="1355" y="10"/>
                    </a:lnTo>
                    <a:lnTo>
                      <a:pt x="1347" y="7"/>
                    </a:lnTo>
                    <a:lnTo>
                      <a:pt x="1340" y="4"/>
                    </a:lnTo>
                    <a:lnTo>
                      <a:pt x="1331" y="3"/>
                    </a:lnTo>
                    <a:lnTo>
                      <a:pt x="1322" y="1"/>
                    </a:lnTo>
                    <a:lnTo>
                      <a:pt x="1314" y="0"/>
                    </a:lnTo>
                    <a:lnTo>
                      <a:pt x="1309" y="0"/>
                    </a:lnTo>
                    <a:lnTo>
                      <a:pt x="1305" y="0"/>
                    </a:lnTo>
                    <a:lnTo>
                      <a:pt x="8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6761" name="Freeform 386"/>
              <p:cNvSpPr>
                <a:spLocks/>
              </p:cNvSpPr>
              <p:nvPr/>
            </p:nvSpPr>
            <p:spPr bwMode="auto">
              <a:xfrm>
                <a:off x="3753" y="667"/>
                <a:ext cx="1394" cy="363"/>
              </a:xfrm>
              <a:custGeom>
                <a:avLst/>
                <a:gdLst>
                  <a:gd name="T0" fmla="*/ 84 w 1394"/>
                  <a:gd name="T1" fmla="*/ 0 h 363"/>
                  <a:gd name="T2" fmla="*/ 71 w 1394"/>
                  <a:gd name="T3" fmla="*/ 1 h 363"/>
                  <a:gd name="T4" fmla="*/ 55 w 1394"/>
                  <a:gd name="T5" fmla="*/ 4 h 363"/>
                  <a:gd name="T6" fmla="*/ 39 w 1394"/>
                  <a:gd name="T7" fmla="*/ 10 h 363"/>
                  <a:gd name="T8" fmla="*/ 26 w 1394"/>
                  <a:gd name="T9" fmla="*/ 17 h 363"/>
                  <a:gd name="T10" fmla="*/ 15 w 1394"/>
                  <a:gd name="T11" fmla="*/ 26 h 363"/>
                  <a:gd name="T12" fmla="*/ 7 w 1394"/>
                  <a:gd name="T13" fmla="*/ 37 h 363"/>
                  <a:gd name="T14" fmla="*/ 1 w 1394"/>
                  <a:gd name="T15" fmla="*/ 48 h 363"/>
                  <a:gd name="T16" fmla="*/ 0 w 1394"/>
                  <a:gd name="T17" fmla="*/ 57 h 363"/>
                  <a:gd name="T18" fmla="*/ 0 w 1394"/>
                  <a:gd name="T19" fmla="*/ 302 h 363"/>
                  <a:gd name="T20" fmla="*/ 0 w 1394"/>
                  <a:gd name="T21" fmla="*/ 309 h 363"/>
                  <a:gd name="T22" fmla="*/ 4 w 1394"/>
                  <a:gd name="T23" fmla="*/ 320 h 363"/>
                  <a:gd name="T24" fmla="*/ 10 w 1394"/>
                  <a:gd name="T25" fmla="*/ 331 h 363"/>
                  <a:gd name="T26" fmla="*/ 21 w 1394"/>
                  <a:gd name="T27" fmla="*/ 341 h 363"/>
                  <a:gd name="T28" fmla="*/ 33 w 1394"/>
                  <a:gd name="T29" fmla="*/ 349 h 363"/>
                  <a:gd name="T30" fmla="*/ 46 w 1394"/>
                  <a:gd name="T31" fmla="*/ 355 h 363"/>
                  <a:gd name="T32" fmla="*/ 63 w 1394"/>
                  <a:gd name="T33" fmla="*/ 360 h 363"/>
                  <a:gd name="T34" fmla="*/ 79 w 1394"/>
                  <a:gd name="T35" fmla="*/ 362 h 363"/>
                  <a:gd name="T36" fmla="*/ 89 w 1394"/>
                  <a:gd name="T37" fmla="*/ 363 h 363"/>
                  <a:gd name="T38" fmla="*/ 1309 w 1394"/>
                  <a:gd name="T39" fmla="*/ 362 h 363"/>
                  <a:gd name="T40" fmla="*/ 1322 w 1394"/>
                  <a:gd name="T41" fmla="*/ 362 h 363"/>
                  <a:gd name="T42" fmla="*/ 1340 w 1394"/>
                  <a:gd name="T43" fmla="*/ 358 h 363"/>
                  <a:gd name="T44" fmla="*/ 1355 w 1394"/>
                  <a:gd name="T45" fmla="*/ 352 h 363"/>
                  <a:gd name="T46" fmla="*/ 1368 w 1394"/>
                  <a:gd name="T47" fmla="*/ 345 h 363"/>
                  <a:gd name="T48" fmla="*/ 1379 w 1394"/>
                  <a:gd name="T49" fmla="*/ 336 h 363"/>
                  <a:gd name="T50" fmla="*/ 1387 w 1394"/>
                  <a:gd name="T51" fmla="*/ 326 h 363"/>
                  <a:gd name="T52" fmla="*/ 1393 w 1394"/>
                  <a:gd name="T53" fmla="*/ 314 h 363"/>
                  <a:gd name="T54" fmla="*/ 1393 w 1394"/>
                  <a:gd name="T55" fmla="*/ 305 h 363"/>
                  <a:gd name="T56" fmla="*/ 1394 w 1394"/>
                  <a:gd name="T57" fmla="*/ 60 h 363"/>
                  <a:gd name="T58" fmla="*/ 1393 w 1394"/>
                  <a:gd name="T59" fmla="*/ 54 h 363"/>
                  <a:gd name="T60" fmla="*/ 1390 w 1394"/>
                  <a:gd name="T61" fmla="*/ 43 h 363"/>
                  <a:gd name="T62" fmla="*/ 1384 w 1394"/>
                  <a:gd name="T63" fmla="*/ 31 h 363"/>
                  <a:gd name="T64" fmla="*/ 1373 w 1394"/>
                  <a:gd name="T65" fmla="*/ 22 h 363"/>
                  <a:gd name="T66" fmla="*/ 1361 w 1394"/>
                  <a:gd name="T67" fmla="*/ 14 h 363"/>
                  <a:gd name="T68" fmla="*/ 1347 w 1394"/>
                  <a:gd name="T69" fmla="*/ 7 h 363"/>
                  <a:gd name="T70" fmla="*/ 1331 w 1394"/>
                  <a:gd name="T71" fmla="*/ 3 h 363"/>
                  <a:gd name="T72" fmla="*/ 1314 w 1394"/>
                  <a:gd name="T73" fmla="*/ 0 h 363"/>
                  <a:gd name="T74" fmla="*/ 1305 w 1394"/>
                  <a:gd name="T75" fmla="*/ 0 h 3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94" h="363">
                    <a:moveTo>
                      <a:pt x="89" y="0"/>
                    </a:moveTo>
                    <a:lnTo>
                      <a:pt x="84" y="0"/>
                    </a:lnTo>
                    <a:lnTo>
                      <a:pt x="79" y="0"/>
                    </a:lnTo>
                    <a:lnTo>
                      <a:pt x="71" y="1"/>
                    </a:lnTo>
                    <a:lnTo>
                      <a:pt x="63" y="3"/>
                    </a:lnTo>
                    <a:lnTo>
                      <a:pt x="55" y="4"/>
                    </a:lnTo>
                    <a:lnTo>
                      <a:pt x="46" y="7"/>
                    </a:lnTo>
                    <a:lnTo>
                      <a:pt x="39" y="10"/>
                    </a:lnTo>
                    <a:lnTo>
                      <a:pt x="33" y="14"/>
                    </a:lnTo>
                    <a:lnTo>
                      <a:pt x="26" y="17"/>
                    </a:lnTo>
                    <a:lnTo>
                      <a:pt x="21" y="22"/>
                    </a:lnTo>
                    <a:lnTo>
                      <a:pt x="15" y="26"/>
                    </a:lnTo>
                    <a:lnTo>
                      <a:pt x="10" y="31"/>
                    </a:lnTo>
                    <a:lnTo>
                      <a:pt x="7" y="37"/>
                    </a:lnTo>
                    <a:lnTo>
                      <a:pt x="4" y="43"/>
                    </a:lnTo>
                    <a:lnTo>
                      <a:pt x="1" y="48"/>
                    </a:lnTo>
                    <a:lnTo>
                      <a:pt x="0" y="54"/>
                    </a:lnTo>
                    <a:lnTo>
                      <a:pt x="0" y="57"/>
                    </a:lnTo>
                    <a:lnTo>
                      <a:pt x="0" y="60"/>
                    </a:lnTo>
                    <a:lnTo>
                      <a:pt x="0" y="302"/>
                    </a:lnTo>
                    <a:lnTo>
                      <a:pt x="0" y="305"/>
                    </a:lnTo>
                    <a:lnTo>
                      <a:pt x="0" y="309"/>
                    </a:lnTo>
                    <a:lnTo>
                      <a:pt x="1" y="314"/>
                    </a:lnTo>
                    <a:lnTo>
                      <a:pt x="4" y="320"/>
                    </a:lnTo>
                    <a:lnTo>
                      <a:pt x="7" y="326"/>
                    </a:lnTo>
                    <a:lnTo>
                      <a:pt x="10" y="331"/>
                    </a:lnTo>
                    <a:lnTo>
                      <a:pt x="15" y="336"/>
                    </a:lnTo>
                    <a:lnTo>
                      <a:pt x="21" y="341"/>
                    </a:lnTo>
                    <a:lnTo>
                      <a:pt x="26" y="345"/>
                    </a:lnTo>
                    <a:lnTo>
                      <a:pt x="33" y="349"/>
                    </a:lnTo>
                    <a:lnTo>
                      <a:pt x="39" y="352"/>
                    </a:lnTo>
                    <a:lnTo>
                      <a:pt x="46" y="355"/>
                    </a:lnTo>
                    <a:lnTo>
                      <a:pt x="55" y="358"/>
                    </a:lnTo>
                    <a:lnTo>
                      <a:pt x="63" y="360"/>
                    </a:lnTo>
                    <a:lnTo>
                      <a:pt x="71" y="362"/>
                    </a:lnTo>
                    <a:lnTo>
                      <a:pt x="79" y="362"/>
                    </a:lnTo>
                    <a:lnTo>
                      <a:pt x="84" y="362"/>
                    </a:lnTo>
                    <a:lnTo>
                      <a:pt x="89" y="363"/>
                    </a:lnTo>
                    <a:lnTo>
                      <a:pt x="1305" y="363"/>
                    </a:lnTo>
                    <a:lnTo>
                      <a:pt x="1309" y="362"/>
                    </a:lnTo>
                    <a:lnTo>
                      <a:pt x="1314" y="362"/>
                    </a:lnTo>
                    <a:lnTo>
                      <a:pt x="1322" y="362"/>
                    </a:lnTo>
                    <a:lnTo>
                      <a:pt x="1331" y="360"/>
                    </a:lnTo>
                    <a:lnTo>
                      <a:pt x="1340" y="358"/>
                    </a:lnTo>
                    <a:lnTo>
                      <a:pt x="1347" y="355"/>
                    </a:lnTo>
                    <a:lnTo>
                      <a:pt x="1355" y="352"/>
                    </a:lnTo>
                    <a:lnTo>
                      <a:pt x="1361" y="349"/>
                    </a:lnTo>
                    <a:lnTo>
                      <a:pt x="1368" y="345"/>
                    </a:lnTo>
                    <a:lnTo>
                      <a:pt x="1373" y="341"/>
                    </a:lnTo>
                    <a:lnTo>
                      <a:pt x="1379" y="336"/>
                    </a:lnTo>
                    <a:lnTo>
                      <a:pt x="1384" y="331"/>
                    </a:lnTo>
                    <a:lnTo>
                      <a:pt x="1387" y="326"/>
                    </a:lnTo>
                    <a:lnTo>
                      <a:pt x="1390" y="320"/>
                    </a:lnTo>
                    <a:lnTo>
                      <a:pt x="1393" y="314"/>
                    </a:lnTo>
                    <a:lnTo>
                      <a:pt x="1393" y="309"/>
                    </a:lnTo>
                    <a:lnTo>
                      <a:pt x="1393" y="305"/>
                    </a:lnTo>
                    <a:lnTo>
                      <a:pt x="1394" y="302"/>
                    </a:lnTo>
                    <a:lnTo>
                      <a:pt x="1394" y="60"/>
                    </a:lnTo>
                    <a:lnTo>
                      <a:pt x="1393" y="57"/>
                    </a:lnTo>
                    <a:lnTo>
                      <a:pt x="1393" y="54"/>
                    </a:lnTo>
                    <a:lnTo>
                      <a:pt x="1393" y="48"/>
                    </a:lnTo>
                    <a:lnTo>
                      <a:pt x="1390" y="43"/>
                    </a:lnTo>
                    <a:lnTo>
                      <a:pt x="1387" y="37"/>
                    </a:lnTo>
                    <a:lnTo>
                      <a:pt x="1384" y="31"/>
                    </a:lnTo>
                    <a:lnTo>
                      <a:pt x="1379" y="26"/>
                    </a:lnTo>
                    <a:lnTo>
                      <a:pt x="1373" y="22"/>
                    </a:lnTo>
                    <a:lnTo>
                      <a:pt x="1368" y="17"/>
                    </a:lnTo>
                    <a:lnTo>
                      <a:pt x="1361" y="14"/>
                    </a:lnTo>
                    <a:lnTo>
                      <a:pt x="1355" y="10"/>
                    </a:lnTo>
                    <a:lnTo>
                      <a:pt x="1347" y="7"/>
                    </a:lnTo>
                    <a:lnTo>
                      <a:pt x="1340" y="4"/>
                    </a:lnTo>
                    <a:lnTo>
                      <a:pt x="1331" y="3"/>
                    </a:lnTo>
                    <a:lnTo>
                      <a:pt x="1322" y="1"/>
                    </a:lnTo>
                    <a:lnTo>
                      <a:pt x="1314" y="0"/>
                    </a:lnTo>
                    <a:lnTo>
                      <a:pt x="1309" y="0"/>
                    </a:lnTo>
                    <a:lnTo>
                      <a:pt x="1305" y="0"/>
                    </a:lnTo>
                    <a:lnTo>
                      <a:pt x="89" y="0"/>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6762" name="Rectangle 387"/>
              <p:cNvSpPr>
                <a:spLocks noChangeArrowheads="1"/>
              </p:cNvSpPr>
              <p:nvPr/>
            </p:nvSpPr>
            <p:spPr bwMode="auto">
              <a:xfrm>
                <a:off x="4123" y="752"/>
                <a:ext cx="29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CONFIGURA</a:t>
                </a:r>
                <a:endParaRPr lang="pt-PT" altLang="pt-PT"/>
              </a:p>
            </p:txBody>
          </p:sp>
          <p:sp>
            <p:nvSpPr>
              <p:cNvPr id="26763" name="Rectangle 388"/>
              <p:cNvSpPr>
                <a:spLocks noChangeArrowheads="1"/>
              </p:cNvSpPr>
              <p:nvPr/>
            </p:nvSpPr>
            <p:spPr bwMode="auto">
              <a:xfrm>
                <a:off x="4570" y="752"/>
                <a:ext cx="3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Ç</a:t>
                </a:r>
                <a:endParaRPr lang="pt-PT" altLang="pt-PT"/>
              </a:p>
            </p:txBody>
          </p:sp>
          <p:sp>
            <p:nvSpPr>
              <p:cNvPr id="26764" name="Rectangle 389"/>
              <p:cNvSpPr>
                <a:spLocks noChangeArrowheads="1"/>
              </p:cNvSpPr>
              <p:nvPr/>
            </p:nvSpPr>
            <p:spPr bwMode="auto">
              <a:xfrm>
                <a:off x="4623" y="752"/>
                <a:ext cx="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ÃO </a:t>
                </a:r>
                <a:endParaRPr lang="pt-PT" altLang="pt-PT"/>
              </a:p>
            </p:txBody>
          </p:sp>
          <p:sp>
            <p:nvSpPr>
              <p:cNvPr id="26765" name="Rectangle 390"/>
              <p:cNvSpPr>
                <a:spLocks noChangeArrowheads="1"/>
              </p:cNvSpPr>
              <p:nvPr/>
            </p:nvSpPr>
            <p:spPr bwMode="auto">
              <a:xfrm>
                <a:off x="3944" y="819"/>
                <a:ext cx="64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DESCONCENTRADA PARA </a:t>
                </a:r>
                <a:endParaRPr lang="pt-PT" altLang="pt-PT"/>
              </a:p>
            </p:txBody>
          </p:sp>
          <p:sp>
            <p:nvSpPr>
              <p:cNvPr id="26766" name="Rectangle 391"/>
              <p:cNvSpPr>
                <a:spLocks noChangeArrowheads="1"/>
              </p:cNvSpPr>
              <p:nvPr/>
            </p:nvSpPr>
            <p:spPr bwMode="auto">
              <a:xfrm>
                <a:off x="4057" y="886"/>
                <a:ext cx="47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TODAS AS MISSÕES</a:t>
                </a:r>
                <a:endParaRPr lang="pt-PT" altLang="pt-PT"/>
              </a:p>
            </p:txBody>
          </p:sp>
          <p:sp>
            <p:nvSpPr>
              <p:cNvPr id="26767" name="Rectangle 392"/>
              <p:cNvSpPr>
                <a:spLocks noChangeArrowheads="1"/>
              </p:cNvSpPr>
              <p:nvPr/>
            </p:nvSpPr>
            <p:spPr bwMode="auto">
              <a:xfrm>
                <a:off x="1368" y="666"/>
                <a:ext cx="1493" cy="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68" name="Rectangle 393"/>
              <p:cNvSpPr>
                <a:spLocks noChangeArrowheads="1"/>
              </p:cNvSpPr>
              <p:nvPr/>
            </p:nvSpPr>
            <p:spPr bwMode="auto">
              <a:xfrm>
                <a:off x="1368" y="1253"/>
                <a:ext cx="656" cy="3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69" name="Rectangle 394"/>
              <p:cNvSpPr>
                <a:spLocks noChangeArrowheads="1"/>
              </p:cNvSpPr>
              <p:nvPr/>
            </p:nvSpPr>
            <p:spPr bwMode="auto">
              <a:xfrm>
                <a:off x="2253" y="1253"/>
                <a:ext cx="1686" cy="3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70" name="Rectangle 395"/>
              <p:cNvSpPr>
                <a:spLocks noChangeArrowheads="1"/>
              </p:cNvSpPr>
              <p:nvPr/>
            </p:nvSpPr>
            <p:spPr bwMode="auto">
              <a:xfrm>
                <a:off x="4060" y="1253"/>
                <a:ext cx="486" cy="3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71" name="Rectangle 396"/>
              <p:cNvSpPr>
                <a:spLocks noChangeArrowheads="1"/>
              </p:cNvSpPr>
              <p:nvPr/>
            </p:nvSpPr>
            <p:spPr bwMode="auto">
              <a:xfrm>
                <a:off x="4666" y="1253"/>
                <a:ext cx="486" cy="3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72" name="Rectangle 397"/>
              <p:cNvSpPr>
                <a:spLocks noChangeArrowheads="1"/>
              </p:cNvSpPr>
              <p:nvPr/>
            </p:nvSpPr>
            <p:spPr bwMode="auto">
              <a:xfrm>
                <a:off x="1368" y="1780"/>
                <a:ext cx="656" cy="30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73" name="Rectangle 398"/>
              <p:cNvSpPr>
                <a:spLocks noChangeArrowheads="1"/>
              </p:cNvSpPr>
              <p:nvPr/>
            </p:nvSpPr>
            <p:spPr bwMode="auto">
              <a:xfrm>
                <a:off x="2253" y="1780"/>
                <a:ext cx="1686" cy="30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74" name="Rectangle 399"/>
              <p:cNvSpPr>
                <a:spLocks noChangeArrowheads="1"/>
              </p:cNvSpPr>
              <p:nvPr/>
            </p:nvSpPr>
            <p:spPr bwMode="auto">
              <a:xfrm>
                <a:off x="1368" y="2368"/>
                <a:ext cx="656" cy="30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75" name="Rectangle 400"/>
              <p:cNvSpPr>
                <a:spLocks noChangeArrowheads="1"/>
              </p:cNvSpPr>
              <p:nvPr/>
            </p:nvSpPr>
            <p:spPr bwMode="auto">
              <a:xfrm>
                <a:off x="3453" y="2368"/>
                <a:ext cx="486" cy="30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76" name="Rectangle 401"/>
              <p:cNvSpPr>
                <a:spLocks noChangeArrowheads="1"/>
              </p:cNvSpPr>
              <p:nvPr/>
            </p:nvSpPr>
            <p:spPr bwMode="auto">
              <a:xfrm>
                <a:off x="3453" y="2670"/>
                <a:ext cx="486" cy="15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77" name="Rectangle 402"/>
              <p:cNvSpPr>
                <a:spLocks noChangeArrowheads="1"/>
              </p:cNvSpPr>
              <p:nvPr/>
            </p:nvSpPr>
            <p:spPr bwMode="auto">
              <a:xfrm>
                <a:off x="3453" y="2822"/>
                <a:ext cx="486" cy="15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78" name="Rectangle 403"/>
              <p:cNvSpPr>
                <a:spLocks noChangeArrowheads="1"/>
              </p:cNvSpPr>
              <p:nvPr/>
            </p:nvSpPr>
            <p:spPr bwMode="auto">
              <a:xfrm>
                <a:off x="1368" y="3293"/>
                <a:ext cx="772"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79" name="Rectangle 404"/>
              <p:cNvSpPr>
                <a:spLocks noChangeArrowheads="1"/>
              </p:cNvSpPr>
              <p:nvPr/>
            </p:nvSpPr>
            <p:spPr bwMode="auto">
              <a:xfrm>
                <a:off x="2253" y="3293"/>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80" name="Rectangle 405"/>
              <p:cNvSpPr>
                <a:spLocks noChangeArrowheads="1"/>
              </p:cNvSpPr>
              <p:nvPr/>
            </p:nvSpPr>
            <p:spPr bwMode="auto">
              <a:xfrm>
                <a:off x="2860" y="3293"/>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81" name="Rectangle 406"/>
              <p:cNvSpPr>
                <a:spLocks noChangeArrowheads="1"/>
              </p:cNvSpPr>
              <p:nvPr/>
            </p:nvSpPr>
            <p:spPr bwMode="auto">
              <a:xfrm>
                <a:off x="3453" y="3293"/>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82" name="Rectangle 407"/>
              <p:cNvSpPr>
                <a:spLocks noChangeArrowheads="1"/>
              </p:cNvSpPr>
              <p:nvPr/>
            </p:nvSpPr>
            <p:spPr bwMode="auto">
              <a:xfrm>
                <a:off x="4060" y="3293"/>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83" name="Rectangle 408"/>
              <p:cNvSpPr>
                <a:spLocks noChangeArrowheads="1"/>
              </p:cNvSpPr>
              <p:nvPr/>
            </p:nvSpPr>
            <p:spPr bwMode="auto">
              <a:xfrm>
                <a:off x="4666" y="3293"/>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84" name="Rectangle 409"/>
              <p:cNvSpPr>
                <a:spLocks noChangeArrowheads="1"/>
              </p:cNvSpPr>
              <p:nvPr/>
            </p:nvSpPr>
            <p:spPr bwMode="auto">
              <a:xfrm>
                <a:off x="2254" y="3596"/>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85" name="Rectangle 410"/>
              <p:cNvSpPr>
                <a:spLocks noChangeArrowheads="1"/>
              </p:cNvSpPr>
              <p:nvPr/>
            </p:nvSpPr>
            <p:spPr bwMode="auto">
              <a:xfrm>
                <a:off x="2860" y="3596"/>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86" name="Rectangle 411"/>
              <p:cNvSpPr>
                <a:spLocks noChangeArrowheads="1"/>
              </p:cNvSpPr>
              <p:nvPr/>
            </p:nvSpPr>
            <p:spPr bwMode="auto">
              <a:xfrm>
                <a:off x="3453" y="3596"/>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87" name="Rectangle 412"/>
              <p:cNvSpPr>
                <a:spLocks noChangeArrowheads="1"/>
              </p:cNvSpPr>
              <p:nvPr/>
            </p:nvSpPr>
            <p:spPr bwMode="auto">
              <a:xfrm>
                <a:off x="4060" y="3596"/>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88" name="Rectangle 413"/>
              <p:cNvSpPr>
                <a:spLocks noChangeArrowheads="1"/>
              </p:cNvSpPr>
              <p:nvPr/>
            </p:nvSpPr>
            <p:spPr bwMode="auto">
              <a:xfrm>
                <a:off x="4666" y="3596"/>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789" name="Rectangle 414"/>
              <p:cNvSpPr>
                <a:spLocks noChangeArrowheads="1"/>
              </p:cNvSpPr>
              <p:nvPr/>
            </p:nvSpPr>
            <p:spPr bwMode="auto">
              <a:xfrm>
                <a:off x="2063" y="3525"/>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II</a:t>
                </a:r>
                <a:endParaRPr lang="pt-PT" altLang="pt-PT"/>
              </a:p>
            </p:txBody>
          </p:sp>
          <p:sp>
            <p:nvSpPr>
              <p:cNvPr id="26790" name="Rectangle 415"/>
              <p:cNvSpPr>
                <a:spLocks noChangeArrowheads="1"/>
              </p:cNvSpPr>
              <p:nvPr/>
            </p:nvSpPr>
            <p:spPr bwMode="auto">
              <a:xfrm>
                <a:off x="4785" y="1368"/>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Auditoria</a:t>
                </a:r>
                <a:endParaRPr lang="pt-PT" altLang="pt-PT"/>
              </a:p>
            </p:txBody>
          </p:sp>
          <p:sp>
            <p:nvSpPr>
              <p:cNvPr id="26791" name="Rectangle 416"/>
              <p:cNvSpPr>
                <a:spLocks noChangeArrowheads="1"/>
              </p:cNvSpPr>
              <p:nvPr/>
            </p:nvSpPr>
            <p:spPr bwMode="auto">
              <a:xfrm>
                <a:off x="1785" y="710"/>
                <a:ext cx="2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000" u="none">
                    <a:solidFill>
                      <a:srgbClr val="FFFFFF"/>
                    </a:solidFill>
                    <a:latin typeface="Trebuchet MS" panose="020B0603020202020204" pitchFamily="34" charset="0"/>
                  </a:rPr>
                  <a:t>MINIST</a:t>
                </a:r>
                <a:endParaRPr lang="pt-PT" altLang="pt-PT"/>
              </a:p>
            </p:txBody>
          </p:sp>
          <p:sp>
            <p:nvSpPr>
              <p:cNvPr id="26792" name="Rectangle 417"/>
              <p:cNvSpPr>
                <a:spLocks noChangeArrowheads="1"/>
              </p:cNvSpPr>
              <p:nvPr/>
            </p:nvSpPr>
            <p:spPr bwMode="auto">
              <a:xfrm>
                <a:off x="2129" y="710"/>
                <a:ext cx="4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000" u="none">
                    <a:solidFill>
                      <a:srgbClr val="FFFFFF"/>
                    </a:solidFill>
                    <a:latin typeface="Trebuchet MS" panose="020B0603020202020204" pitchFamily="34" charset="0"/>
                  </a:rPr>
                  <a:t>É</a:t>
                </a:r>
                <a:endParaRPr lang="pt-PT" altLang="pt-PT"/>
              </a:p>
            </p:txBody>
          </p:sp>
          <p:sp>
            <p:nvSpPr>
              <p:cNvPr id="26793" name="Rectangle 418"/>
              <p:cNvSpPr>
                <a:spLocks noChangeArrowheads="1"/>
              </p:cNvSpPr>
              <p:nvPr/>
            </p:nvSpPr>
            <p:spPr bwMode="auto">
              <a:xfrm>
                <a:off x="2193" y="710"/>
                <a:ext cx="1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000" u="none">
                    <a:solidFill>
                      <a:srgbClr val="FFFFFF"/>
                    </a:solidFill>
                    <a:latin typeface="Trebuchet MS" panose="020B0603020202020204" pitchFamily="34" charset="0"/>
                  </a:rPr>
                  <a:t>RIO X</a:t>
                </a:r>
                <a:endParaRPr lang="pt-PT" altLang="pt-PT"/>
              </a:p>
            </p:txBody>
          </p:sp>
          <p:sp>
            <p:nvSpPr>
              <p:cNvPr id="26794" name="Rectangle 419"/>
              <p:cNvSpPr>
                <a:spLocks noChangeArrowheads="1"/>
              </p:cNvSpPr>
              <p:nvPr/>
            </p:nvSpPr>
            <p:spPr bwMode="auto">
              <a:xfrm>
                <a:off x="1613" y="893"/>
                <a:ext cx="7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FFFFFF"/>
                    </a:solidFill>
                    <a:latin typeface="Trebuchet MS" panose="020B0603020202020204" pitchFamily="34" charset="0"/>
                  </a:rPr>
                  <a:t>MEMBROS DO GOVERNO</a:t>
                </a:r>
                <a:endParaRPr lang="pt-PT" altLang="pt-PT"/>
              </a:p>
            </p:txBody>
          </p:sp>
          <p:sp>
            <p:nvSpPr>
              <p:cNvPr id="26795" name="Rectangle 420"/>
              <p:cNvSpPr>
                <a:spLocks noChangeArrowheads="1"/>
              </p:cNvSpPr>
              <p:nvPr/>
            </p:nvSpPr>
            <p:spPr bwMode="auto">
              <a:xfrm>
                <a:off x="1385" y="1298"/>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A1</a:t>
                </a:r>
                <a:endParaRPr lang="pt-PT" altLang="pt-PT"/>
              </a:p>
            </p:txBody>
          </p:sp>
          <p:sp>
            <p:nvSpPr>
              <p:cNvPr id="26796" name="Rectangle 421"/>
              <p:cNvSpPr>
                <a:spLocks noChangeArrowheads="1"/>
              </p:cNvSpPr>
              <p:nvPr/>
            </p:nvSpPr>
            <p:spPr bwMode="auto">
              <a:xfrm>
                <a:off x="1385" y="1368"/>
                <a:ext cx="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a:t>
                </a:r>
                <a:endParaRPr lang="pt-PT" altLang="pt-PT"/>
              </a:p>
            </p:txBody>
          </p:sp>
          <p:sp>
            <p:nvSpPr>
              <p:cNvPr id="26797" name="Rectangle 422"/>
              <p:cNvSpPr>
                <a:spLocks noChangeArrowheads="1"/>
              </p:cNvSpPr>
              <p:nvPr/>
            </p:nvSpPr>
            <p:spPr bwMode="auto">
              <a:xfrm>
                <a:off x="1533" y="1368"/>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6798" name="Rectangle 423"/>
              <p:cNvSpPr>
                <a:spLocks noChangeArrowheads="1"/>
              </p:cNvSpPr>
              <p:nvPr/>
            </p:nvSpPr>
            <p:spPr bwMode="auto">
              <a:xfrm>
                <a:off x="1570" y="1368"/>
                <a:ext cx="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a:t>
                </a:r>
                <a:endParaRPr lang="pt-PT" altLang="pt-PT"/>
              </a:p>
            </p:txBody>
          </p:sp>
          <p:sp>
            <p:nvSpPr>
              <p:cNvPr id="26799" name="Rectangle 424"/>
              <p:cNvSpPr>
                <a:spLocks noChangeArrowheads="1"/>
              </p:cNvSpPr>
              <p:nvPr/>
            </p:nvSpPr>
            <p:spPr bwMode="auto">
              <a:xfrm>
                <a:off x="1385" y="1439"/>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 suporte)</a:t>
                </a:r>
                <a:endParaRPr lang="pt-PT" altLang="pt-PT"/>
              </a:p>
            </p:txBody>
          </p:sp>
          <p:sp>
            <p:nvSpPr>
              <p:cNvPr id="26800" name="Rectangle 425"/>
              <p:cNvSpPr>
                <a:spLocks noChangeArrowheads="1"/>
              </p:cNvSpPr>
              <p:nvPr/>
            </p:nvSpPr>
            <p:spPr bwMode="auto">
              <a:xfrm>
                <a:off x="1385" y="1825"/>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A2</a:t>
                </a:r>
                <a:endParaRPr lang="pt-PT" altLang="pt-PT"/>
              </a:p>
            </p:txBody>
          </p:sp>
          <p:sp>
            <p:nvSpPr>
              <p:cNvPr id="26801" name="Rectangle 426"/>
              <p:cNvSpPr>
                <a:spLocks noChangeArrowheads="1"/>
              </p:cNvSpPr>
              <p:nvPr/>
            </p:nvSpPr>
            <p:spPr bwMode="auto">
              <a:xfrm>
                <a:off x="1385" y="1895"/>
                <a:ext cx="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a:t>
                </a:r>
                <a:endParaRPr lang="pt-PT" altLang="pt-PT"/>
              </a:p>
            </p:txBody>
          </p:sp>
          <p:sp>
            <p:nvSpPr>
              <p:cNvPr id="26802" name="Rectangle 427"/>
              <p:cNvSpPr>
                <a:spLocks noChangeArrowheads="1"/>
              </p:cNvSpPr>
              <p:nvPr/>
            </p:nvSpPr>
            <p:spPr bwMode="auto">
              <a:xfrm>
                <a:off x="1533" y="1895"/>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6803" name="Rectangle 428"/>
              <p:cNvSpPr>
                <a:spLocks noChangeArrowheads="1"/>
              </p:cNvSpPr>
              <p:nvPr/>
            </p:nvSpPr>
            <p:spPr bwMode="auto">
              <a:xfrm>
                <a:off x="1569" y="1895"/>
                <a:ext cx="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a:t>
                </a:r>
                <a:endParaRPr lang="pt-PT" altLang="pt-PT"/>
              </a:p>
            </p:txBody>
          </p:sp>
          <p:sp>
            <p:nvSpPr>
              <p:cNvPr id="26804" name="Rectangle 429"/>
              <p:cNvSpPr>
                <a:spLocks noChangeArrowheads="1"/>
              </p:cNvSpPr>
              <p:nvPr/>
            </p:nvSpPr>
            <p:spPr bwMode="auto">
              <a:xfrm>
                <a:off x="1385" y="1966"/>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 suporte)</a:t>
                </a:r>
                <a:endParaRPr lang="pt-PT" altLang="pt-PT"/>
              </a:p>
            </p:txBody>
          </p:sp>
          <p:sp>
            <p:nvSpPr>
              <p:cNvPr id="26805" name="Rectangle 430"/>
              <p:cNvSpPr>
                <a:spLocks noChangeArrowheads="1"/>
              </p:cNvSpPr>
              <p:nvPr/>
            </p:nvSpPr>
            <p:spPr bwMode="auto">
              <a:xfrm>
                <a:off x="2476" y="1860"/>
                <a:ext cx="6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 ou estruturas respons</a:t>
                </a:r>
                <a:endParaRPr lang="pt-PT" altLang="pt-PT"/>
              </a:p>
            </p:txBody>
          </p:sp>
          <p:sp>
            <p:nvSpPr>
              <p:cNvPr id="26806" name="Rectangle 431"/>
              <p:cNvSpPr>
                <a:spLocks noChangeArrowheads="1"/>
              </p:cNvSpPr>
              <p:nvPr/>
            </p:nvSpPr>
            <p:spPr bwMode="auto">
              <a:xfrm>
                <a:off x="3515" y="1860"/>
                <a:ext cx="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á</a:t>
                </a:r>
                <a:endParaRPr lang="pt-PT" altLang="pt-PT"/>
              </a:p>
            </p:txBody>
          </p:sp>
          <p:sp>
            <p:nvSpPr>
              <p:cNvPr id="26807" name="Rectangle 432"/>
              <p:cNvSpPr>
                <a:spLocks noChangeArrowheads="1"/>
              </p:cNvSpPr>
              <p:nvPr/>
            </p:nvSpPr>
            <p:spPr bwMode="auto">
              <a:xfrm>
                <a:off x="3554" y="1860"/>
                <a:ext cx="8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veis</a:t>
                </a:r>
                <a:endParaRPr lang="pt-PT" altLang="pt-PT"/>
              </a:p>
            </p:txBody>
          </p:sp>
          <p:sp>
            <p:nvSpPr>
              <p:cNvPr id="26808" name="Rectangle 433"/>
              <p:cNvSpPr>
                <a:spLocks noChangeArrowheads="1"/>
              </p:cNvSpPr>
              <p:nvPr/>
            </p:nvSpPr>
            <p:spPr bwMode="auto">
              <a:xfrm>
                <a:off x="2603" y="1931"/>
                <a:ext cx="3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por outras fun</a:t>
                </a:r>
                <a:endParaRPr lang="pt-PT" altLang="pt-PT"/>
              </a:p>
            </p:txBody>
          </p:sp>
          <p:sp>
            <p:nvSpPr>
              <p:cNvPr id="26809" name="Rectangle 434"/>
              <p:cNvSpPr>
                <a:spLocks noChangeArrowheads="1"/>
              </p:cNvSpPr>
              <p:nvPr/>
            </p:nvSpPr>
            <p:spPr bwMode="auto">
              <a:xfrm>
                <a:off x="3073" y="193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6810" name="Rectangle 435"/>
              <p:cNvSpPr>
                <a:spLocks noChangeArrowheads="1"/>
              </p:cNvSpPr>
              <p:nvPr/>
            </p:nvSpPr>
            <p:spPr bwMode="auto">
              <a:xfrm>
                <a:off x="3110" y="1931"/>
                <a:ext cx="2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de suporte</a:t>
                </a:r>
                <a:endParaRPr lang="pt-PT" altLang="pt-PT"/>
              </a:p>
            </p:txBody>
          </p:sp>
          <p:sp>
            <p:nvSpPr>
              <p:cNvPr id="26811" name="Rectangle 436"/>
              <p:cNvSpPr>
                <a:spLocks noChangeArrowheads="1"/>
              </p:cNvSpPr>
              <p:nvPr/>
            </p:nvSpPr>
            <p:spPr bwMode="auto">
              <a:xfrm>
                <a:off x="2270" y="1262"/>
                <a:ext cx="37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 respons</a:t>
                </a:r>
                <a:endParaRPr lang="pt-PT" altLang="pt-PT"/>
              </a:p>
            </p:txBody>
          </p:sp>
          <p:sp>
            <p:nvSpPr>
              <p:cNvPr id="26812" name="Rectangle 437"/>
              <p:cNvSpPr>
                <a:spLocks noChangeArrowheads="1"/>
              </p:cNvSpPr>
              <p:nvPr/>
            </p:nvSpPr>
            <p:spPr bwMode="auto">
              <a:xfrm>
                <a:off x="2848" y="1262"/>
                <a:ext cx="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á</a:t>
                </a:r>
                <a:endParaRPr lang="pt-PT" altLang="pt-PT"/>
              </a:p>
            </p:txBody>
          </p:sp>
          <p:sp>
            <p:nvSpPr>
              <p:cNvPr id="26813" name="Rectangle 438"/>
              <p:cNvSpPr>
                <a:spLocks noChangeArrowheads="1"/>
              </p:cNvSpPr>
              <p:nvPr/>
            </p:nvSpPr>
            <p:spPr bwMode="auto">
              <a:xfrm>
                <a:off x="2887" y="1262"/>
                <a:ext cx="2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vel pela fun</a:t>
                </a:r>
                <a:endParaRPr lang="pt-PT" altLang="pt-PT"/>
              </a:p>
            </p:txBody>
          </p:sp>
          <p:sp>
            <p:nvSpPr>
              <p:cNvPr id="26814" name="Rectangle 439"/>
              <p:cNvSpPr>
                <a:spLocks noChangeArrowheads="1"/>
              </p:cNvSpPr>
              <p:nvPr/>
            </p:nvSpPr>
            <p:spPr bwMode="auto">
              <a:xfrm>
                <a:off x="3282" y="1262"/>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6815" name="Rectangle 440"/>
              <p:cNvSpPr>
                <a:spLocks noChangeArrowheads="1"/>
              </p:cNvSpPr>
              <p:nvPr/>
            </p:nvSpPr>
            <p:spPr bwMode="auto">
              <a:xfrm>
                <a:off x="3319" y="1262"/>
                <a:ext cx="37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de suporte de </a:t>
                </a:r>
                <a:endParaRPr lang="pt-PT" altLang="pt-PT"/>
              </a:p>
            </p:txBody>
          </p:sp>
          <p:sp>
            <p:nvSpPr>
              <p:cNvPr id="26816" name="Rectangle 441"/>
              <p:cNvSpPr>
                <a:spLocks noChangeArrowheads="1"/>
              </p:cNvSpPr>
              <p:nvPr/>
            </p:nvSpPr>
            <p:spPr bwMode="auto">
              <a:xfrm>
                <a:off x="2383" y="1333"/>
                <a:ext cx="5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planeamento, gestão estrat</a:t>
                </a:r>
                <a:endParaRPr lang="pt-PT" altLang="pt-PT"/>
              </a:p>
            </p:txBody>
          </p:sp>
          <p:sp>
            <p:nvSpPr>
              <p:cNvPr id="26817" name="Rectangle 442"/>
              <p:cNvSpPr>
                <a:spLocks noChangeArrowheads="1"/>
              </p:cNvSpPr>
              <p:nvPr/>
            </p:nvSpPr>
            <p:spPr bwMode="auto">
              <a:xfrm>
                <a:off x="3301" y="1333"/>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é</a:t>
                </a:r>
                <a:endParaRPr lang="pt-PT" altLang="pt-PT"/>
              </a:p>
            </p:txBody>
          </p:sp>
          <p:sp>
            <p:nvSpPr>
              <p:cNvPr id="26818" name="Rectangle 443"/>
              <p:cNvSpPr>
                <a:spLocks noChangeArrowheads="1"/>
              </p:cNvSpPr>
              <p:nvPr/>
            </p:nvSpPr>
            <p:spPr bwMode="auto">
              <a:xfrm>
                <a:off x="3341" y="1333"/>
                <a:ext cx="2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gica, apoio </a:t>
                </a:r>
                <a:endParaRPr lang="pt-PT" altLang="pt-PT"/>
              </a:p>
            </p:txBody>
          </p:sp>
          <p:sp>
            <p:nvSpPr>
              <p:cNvPr id="26819" name="Rectangle 444"/>
              <p:cNvSpPr>
                <a:spLocks noChangeArrowheads="1"/>
              </p:cNvSpPr>
              <p:nvPr/>
            </p:nvSpPr>
            <p:spPr bwMode="auto">
              <a:xfrm>
                <a:off x="3727" y="1333"/>
                <a:ext cx="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à</a:t>
                </a:r>
                <a:endParaRPr lang="pt-PT" altLang="pt-PT"/>
              </a:p>
            </p:txBody>
          </p:sp>
          <p:sp>
            <p:nvSpPr>
              <p:cNvPr id="26820" name="Rectangle 445"/>
              <p:cNvSpPr>
                <a:spLocks noChangeArrowheads="1"/>
              </p:cNvSpPr>
              <p:nvPr/>
            </p:nvSpPr>
            <p:spPr bwMode="auto">
              <a:xfrm>
                <a:off x="2279" y="1404"/>
                <a:ext cx="1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defini</a:t>
                </a:r>
                <a:endParaRPr lang="pt-PT" altLang="pt-PT"/>
              </a:p>
            </p:txBody>
          </p:sp>
          <p:sp>
            <p:nvSpPr>
              <p:cNvPr id="26821" name="Rectangle 446"/>
              <p:cNvSpPr>
                <a:spLocks noChangeArrowheads="1"/>
              </p:cNvSpPr>
              <p:nvPr/>
            </p:nvSpPr>
            <p:spPr bwMode="auto">
              <a:xfrm>
                <a:off x="2471" y="1404"/>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6822" name="Rectangle 447"/>
              <p:cNvSpPr>
                <a:spLocks noChangeArrowheads="1"/>
              </p:cNvSpPr>
              <p:nvPr/>
            </p:nvSpPr>
            <p:spPr bwMode="auto">
              <a:xfrm>
                <a:off x="2508" y="1404"/>
                <a:ext cx="19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de pol</a:t>
                </a:r>
                <a:endParaRPr lang="pt-PT" altLang="pt-PT"/>
              </a:p>
            </p:txBody>
          </p:sp>
          <p:sp>
            <p:nvSpPr>
              <p:cNvPr id="26823" name="Rectangle 448"/>
              <p:cNvSpPr>
                <a:spLocks noChangeArrowheads="1"/>
              </p:cNvSpPr>
              <p:nvPr/>
            </p:nvSpPr>
            <p:spPr bwMode="auto">
              <a:xfrm>
                <a:off x="2816" y="1404"/>
                <a:ext cx="1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í</a:t>
                </a:r>
                <a:endParaRPr lang="pt-PT" altLang="pt-PT"/>
              </a:p>
            </p:txBody>
          </p:sp>
          <p:sp>
            <p:nvSpPr>
              <p:cNvPr id="26824" name="Rectangle 449"/>
              <p:cNvSpPr>
                <a:spLocks noChangeArrowheads="1"/>
              </p:cNvSpPr>
              <p:nvPr/>
            </p:nvSpPr>
            <p:spPr bwMode="auto">
              <a:xfrm>
                <a:off x="2837" y="1404"/>
                <a:ext cx="32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ticas, planifica</a:t>
                </a:r>
                <a:endParaRPr lang="pt-PT" altLang="pt-PT"/>
              </a:p>
            </p:txBody>
          </p:sp>
          <p:sp>
            <p:nvSpPr>
              <p:cNvPr id="26825" name="Rectangle 450"/>
              <p:cNvSpPr>
                <a:spLocks noChangeArrowheads="1"/>
              </p:cNvSpPr>
              <p:nvPr/>
            </p:nvSpPr>
            <p:spPr bwMode="auto">
              <a:xfrm>
                <a:off x="3332" y="1404"/>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6826" name="Rectangle 451"/>
              <p:cNvSpPr>
                <a:spLocks noChangeArrowheads="1"/>
              </p:cNvSpPr>
              <p:nvPr/>
            </p:nvSpPr>
            <p:spPr bwMode="auto">
              <a:xfrm>
                <a:off x="3369" y="1404"/>
                <a:ext cx="3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 financeira e </a:t>
                </a:r>
                <a:endParaRPr lang="pt-PT" altLang="pt-PT"/>
              </a:p>
            </p:txBody>
          </p:sp>
          <p:sp>
            <p:nvSpPr>
              <p:cNvPr id="26827" name="Rectangle 452"/>
              <p:cNvSpPr>
                <a:spLocks noChangeArrowheads="1"/>
              </p:cNvSpPr>
              <p:nvPr/>
            </p:nvSpPr>
            <p:spPr bwMode="auto">
              <a:xfrm>
                <a:off x="2704" y="1475"/>
                <a:ext cx="8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rela</a:t>
                </a:r>
                <a:endParaRPr lang="pt-PT" altLang="pt-PT"/>
              </a:p>
            </p:txBody>
          </p:sp>
          <p:sp>
            <p:nvSpPr>
              <p:cNvPr id="26828" name="Rectangle 453"/>
              <p:cNvSpPr>
                <a:spLocks noChangeArrowheads="1"/>
              </p:cNvSpPr>
              <p:nvPr/>
            </p:nvSpPr>
            <p:spPr bwMode="auto">
              <a:xfrm>
                <a:off x="2835" y="1475"/>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6829" name="Rectangle 454"/>
              <p:cNvSpPr>
                <a:spLocks noChangeArrowheads="1"/>
              </p:cNvSpPr>
              <p:nvPr/>
            </p:nvSpPr>
            <p:spPr bwMode="auto">
              <a:xfrm>
                <a:off x="2871" y="1475"/>
                <a:ext cx="38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 internacionais</a:t>
                </a:r>
                <a:endParaRPr lang="pt-PT" altLang="pt-PT"/>
              </a:p>
            </p:txBody>
          </p:sp>
          <p:sp>
            <p:nvSpPr>
              <p:cNvPr id="26830" name="Rectangle 455"/>
              <p:cNvSpPr>
                <a:spLocks noChangeArrowheads="1"/>
              </p:cNvSpPr>
              <p:nvPr/>
            </p:nvSpPr>
            <p:spPr bwMode="auto">
              <a:xfrm>
                <a:off x="4169" y="1333"/>
                <a:ext cx="1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Controlo</a:t>
                </a:r>
                <a:endParaRPr lang="pt-PT" altLang="pt-PT"/>
              </a:p>
            </p:txBody>
          </p:sp>
          <p:sp>
            <p:nvSpPr>
              <p:cNvPr id="26831" name="Rectangle 456"/>
              <p:cNvSpPr>
                <a:spLocks noChangeArrowheads="1"/>
              </p:cNvSpPr>
              <p:nvPr/>
            </p:nvSpPr>
            <p:spPr bwMode="auto">
              <a:xfrm>
                <a:off x="4126" y="1404"/>
                <a:ext cx="2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Financeiro</a:t>
                </a:r>
                <a:endParaRPr lang="pt-PT" altLang="pt-PT"/>
              </a:p>
            </p:txBody>
          </p:sp>
          <p:sp>
            <p:nvSpPr>
              <p:cNvPr id="26832" name="Rectangle 457"/>
              <p:cNvSpPr>
                <a:spLocks noChangeArrowheads="1"/>
              </p:cNvSpPr>
              <p:nvPr/>
            </p:nvSpPr>
            <p:spPr bwMode="auto">
              <a:xfrm>
                <a:off x="1385" y="2377"/>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B</a:t>
                </a:r>
                <a:endParaRPr lang="pt-PT" altLang="pt-PT"/>
              </a:p>
            </p:txBody>
          </p:sp>
          <p:sp>
            <p:nvSpPr>
              <p:cNvPr id="26833" name="Rectangle 458"/>
              <p:cNvSpPr>
                <a:spLocks noChangeArrowheads="1"/>
              </p:cNvSpPr>
              <p:nvPr/>
            </p:nvSpPr>
            <p:spPr bwMode="auto">
              <a:xfrm>
                <a:off x="1385" y="2448"/>
                <a:ext cx="17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6834" name="Rectangle 459"/>
              <p:cNvSpPr>
                <a:spLocks noChangeArrowheads="1"/>
              </p:cNvSpPr>
              <p:nvPr/>
            </p:nvSpPr>
            <p:spPr bwMode="auto">
              <a:xfrm>
                <a:off x="1385" y="2518"/>
                <a:ext cx="11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 Fun</a:t>
                </a:r>
                <a:endParaRPr lang="pt-PT" altLang="pt-PT"/>
              </a:p>
            </p:txBody>
          </p:sp>
          <p:sp>
            <p:nvSpPr>
              <p:cNvPr id="26835" name="Rectangle 460"/>
              <p:cNvSpPr>
                <a:spLocks noChangeArrowheads="1"/>
              </p:cNvSpPr>
              <p:nvPr/>
            </p:nvSpPr>
            <p:spPr bwMode="auto">
              <a:xfrm>
                <a:off x="1568" y="2518"/>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6836" name="Rectangle 461"/>
              <p:cNvSpPr>
                <a:spLocks noChangeArrowheads="1"/>
              </p:cNvSpPr>
              <p:nvPr/>
            </p:nvSpPr>
            <p:spPr bwMode="auto">
              <a:xfrm>
                <a:off x="1604" y="2518"/>
                <a:ext cx="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 </a:t>
                </a:r>
                <a:endParaRPr lang="pt-PT" altLang="pt-PT"/>
              </a:p>
            </p:txBody>
          </p:sp>
          <p:sp>
            <p:nvSpPr>
              <p:cNvPr id="26837" name="Rectangle 462"/>
              <p:cNvSpPr>
                <a:spLocks noChangeArrowheads="1"/>
              </p:cNvSpPr>
              <p:nvPr/>
            </p:nvSpPr>
            <p:spPr bwMode="auto">
              <a:xfrm>
                <a:off x="1385" y="2589"/>
                <a:ext cx="29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Operacionais)</a:t>
                </a:r>
                <a:endParaRPr lang="pt-PT" altLang="pt-PT"/>
              </a:p>
            </p:txBody>
          </p:sp>
          <p:sp>
            <p:nvSpPr>
              <p:cNvPr id="26838" name="Rectangle 463"/>
              <p:cNvSpPr>
                <a:spLocks noChangeArrowheads="1"/>
              </p:cNvSpPr>
              <p:nvPr/>
            </p:nvSpPr>
            <p:spPr bwMode="auto">
              <a:xfrm>
                <a:off x="3543" y="2457"/>
                <a:ext cx="1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Estrutura</a:t>
                </a:r>
                <a:endParaRPr lang="pt-PT" altLang="pt-PT"/>
              </a:p>
            </p:txBody>
          </p:sp>
          <p:sp>
            <p:nvSpPr>
              <p:cNvPr id="26839" name="Rectangle 464"/>
              <p:cNvSpPr>
                <a:spLocks noChangeArrowheads="1"/>
              </p:cNvSpPr>
              <p:nvPr/>
            </p:nvSpPr>
            <p:spPr bwMode="auto">
              <a:xfrm>
                <a:off x="3658" y="2528"/>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 </a:t>
                </a:r>
                <a:endParaRPr lang="pt-PT" altLang="pt-PT"/>
              </a:p>
            </p:txBody>
          </p:sp>
          <p:sp>
            <p:nvSpPr>
              <p:cNvPr id="26840" name="Rectangle 465"/>
              <p:cNvSpPr>
                <a:spLocks noChangeArrowheads="1"/>
              </p:cNvSpPr>
              <p:nvPr/>
            </p:nvSpPr>
            <p:spPr bwMode="auto">
              <a:xfrm>
                <a:off x="3482" y="2599"/>
                <a:ext cx="19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coordena</a:t>
                </a:r>
                <a:endParaRPr lang="pt-PT" altLang="pt-PT"/>
              </a:p>
            </p:txBody>
          </p:sp>
          <p:sp>
            <p:nvSpPr>
              <p:cNvPr id="26841" name="Rectangle 466"/>
              <p:cNvSpPr>
                <a:spLocks noChangeArrowheads="1"/>
              </p:cNvSpPr>
              <p:nvPr/>
            </p:nvSpPr>
            <p:spPr bwMode="auto">
              <a:xfrm>
                <a:off x="3788" y="2599"/>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6842" name="Rectangle 467"/>
              <p:cNvSpPr>
                <a:spLocks noChangeArrowheads="1"/>
              </p:cNvSpPr>
              <p:nvPr/>
            </p:nvSpPr>
            <p:spPr bwMode="auto">
              <a:xfrm>
                <a:off x="3825" y="2599"/>
                <a:ext cx="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ão</a:t>
                </a:r>
                <a:endParaRPr lang="pt-PT" altLang="pt-PT"/>
              </a:p>
            </p:txBody>
          </p:sp>
          <p:sp>
            <p:nvSpPr>
              <p:cNvPr id="26843" name="Rectangle 468"/>
              <p:cNvSpPr>
                <a:spLocks noChangeArrowheads="1"/>
              </p:cNvSpPr>
              <p:nvPr/>
            </p:nvSpPr>
            <p:spPr bwMode="auto">
              <a:xfrm>
                <a:off x="3576" y="2669"/>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6844" name="Rectangle 469"/>
              <p:cNvSpPr>
                <a:spLocks noChangeArrowheads="1"/>
              </p:cNvSpPr>
              <p:nvPr/>
            </p:nvSpPr>
            <p:spPr bwMode="auto">
              <a:xfrm>
                <a:off x="3573" y="2741"/>
                <a:ext cx="1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6845" name="Rectangle 470"/>
              <p:cNvSpPr>
                <a:spLocks noChangeArrowheads="1"/>
              </p:cNvSpPr>
              <p:nvPr/>
            </p:nvSpPr>
            <p:spPr bwMode="auto">
              <a:xfrm>
                <a:off x="3608" y="2812"/>
                <a:ext cx="11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e C</a:t>
                </a:r>
                <a:endParaRPr lang="pt-PT" altLang="pt-PT"/>
              </a:p>
            </p:txBody>
          </p:sp>
          <p:sp>
            <p:nvSpPr>
              <p:cNvPr id="26846" name="Rectangle 471"/>
              <p:cNvSpPr>
                <a:spLocks noChangeArrowheads="1"/>
              </p:cNvSpPr>
              <p:nvPr/>
            </p:nvSpPr>
            <p:spPr bwMode="auto">
              <a:xfrm>
                <a:off x="2065" y="3297"/>
                <a:ext cx="2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N</a:t>
                </a:r>
                <a:endParaRPr lang="pt-PT" altLang="pt-PT"/>
              </a:p>
            </p:txBody>
          </p:sp>
          <p:sp>
            <p:nvSpPr>
              <p:cNvPr id="26847" name="Rectangle 472"/>
              <p:cNvSpPr>
                <a:spLocks noChangeArrowheads="1"/>
              </p:cNvSpPr>
              <p:nvPr/>
            </p:nvSpPr>
            <p:spPr bwMode="auto">
              <a:xfrm>
                <a:off x="2065" y="3351"/>
                <a:ext cx="2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U</a:t>
                </a:r>
                <a:endParaRPr lang="pt-PT" altLang="pt-PT"/>
              </a:p>
            </p:txBody>
          </p:sp>
          <p:sp>
            <p:nvSpPr>
              <p:cNvPr id="26848" name="Rectangle 473"/>
              <p:cNvSpPr>
                <a:spLocks noChangeArrowheads="1"/>
              </p:cNvSpPr>
              <p:nvPr/>
            </p:nvSpPr>
            <p:spPr bwMode="auto">
              <a:xfrm>
                <a:off x="2068" y="3406"/>
                <a:ext cx="2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T</a:t>
                </a:r>
                <a:endParaRPr lang="pt-PT" altLang="pt-PT"/>
              </a:p>
            </p:txBody>
          </p:sp>
          <p:sp>
            <p:nvSpPr>
              <p:cNvPr id="26849" name="Rectangle 474"/>
              <p:cNvSpPr>
                <a:spLocks noChangeArrowheads="1"/>
              </p:cNvSpPr>
              <p:nvPr/>
            </p:nvSpPr>
            <p:spPr bwMode="auto">
              <a:xfrm>
                <a:off x="2070" y="3460"/>
                <a:ext cx="1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S</a:t>
                </a:r>
                <a:endParaRPr lang="pt-PT" altLang="pt-PT"/>
              </a:p>
            </p:txBody>
          </p:sp>
          <p:sp>
            <p:nvSpPr>
              <p:cNvPr id="26850" name="Rectangle 475"/>
              <p:cNvSpPr>
                <a:spLocks noChangeArrowheads="1"/>
              </p:cNvSpPr>
              <p:nvPr/>
            </p:nvSpPr>
            <p:spPr bwMode="auto">
              <a:xfrm>
                <a:off x="1385" y="3302"/>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6851" name="Rectangle 476"/>
              <p:cNvSpPr>
                <a:spLocks noChangeArrowheads="1"/>
              </p:cNvSpPr>
              <p:nvPr/>
            </p:nvSpPr>
            <p:spPr bwMode="auto">
              <a:xfrm>
                <a:off x="1385" y="3373"/>
                <a:ext cx="17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6852" name="Rectangle 477"/>
              <p:cNvSpPr>
                <a:spLocks noChangeArrowheads="1"/>
              </p:cNvSpPr>
              <p:nvPr/>
            </p:nvSpPr>
            <p:spPr bwMode="auto">
              <a:xfrm>
                <a:off x="1385" y="3444"/>
                <a:ext cx="11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e Fun</a:t>
                </a:r>
                <a:endParaRPr lang="pt-PT" altLang="pt-PT"/>
              </a:p>
            </p:txBody>
          </p:sp>
          <p:sp>
            <p:nvSpPr>
              <p:cNvPr id="26853" name="Rectangle 478"/>
              <p:cNvSpPr>
                <a:spLocks noChangeArrowheads="1"/>
              </p:cNvSpPr>
              <p:nvPr/>
            </p:nvSpPr>
            <p:spPr bwMode="auto">
              <a:xfrm>
                <a:off x="1568" y="3444"/>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ç</a:t>
                </a:r>
                <a:endParaRPr lang="pt-PT" altLang="pt-PT"/>
              </a:p>
            </p:txBody>
          </p:sp>
          <p:sp>
            <p:nvSpPr>
              <p:cNvPr id="26854" name="Rectangle 479"/>
              <p:cNvSpPr>
                <a:spLocks noChangeArrowheads="1"/>
              </p:cNvSpPr>
              <p:nvPr/>
            </p:nvSpPr>
            <p:spPr bwMode="auto">
              <a:xfrm>
                <a:off x="1604" y="3444"/>
                <a:ext cx="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ões </a:t>
                </a:r>
                <a:endParaRPr lang="pt-PT" altLang="pt-PT"/>
              </a:p>
            </p:txBody>
          </p:sp>
          <p:sp>
            <p:nvSpPr>
              <p:cNvPr id="26855" name="Rectangle 480"/>
              <p:cNvSpPr>
                <a:spLocks noChangeArrowheads="1"/>
              </p:cNvSpPr>
              <p:nvPr/>
            </p:nvSpPr>
            <p:spPr bwMode="auto">
              <a:xfrm>
                <a:off x="1385" y="3515"/>
                <a:ext cx="37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Desconcentradas)</a:t>
                </a:r>
                <a:endParaRPr lang="pt-PT" altLang="pt-PT"/>
              </a:p>
            </p:txBody>
          </p:sp>
          <p:sp>
            <p:nvSpPr>
              <p:cNvPr id="26856" name="Rectangle 481"/>
              <p:cNvSpPr>
                <a:spLocks noChangeArrowheads="1"/>
              </p:cNvSpPr>
              <p:nvPr/>
            </p:nvSpPr>
            <p:spPr bwMode="auto">
              <a:xfrm>
                <a:off x="2940" y="3355"/>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6857" name="Rectangle 482"/>
              <p:cNvSpPr>
                <a:spLocks noChangeArrowheads="1"/>
              </p:cNvSpPr>
              <p:nvPr/>
            </p:nvSpPr>
            <p:spPr bwMode="auto">
              <a:xfrm>
                <a:off x="2919" y="3426"/>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2</a:t>
                </a:r>
                <a:endParaRPr lang="pt-PT" altLang="pt-PT"/>
              </a:p>
            </p:txBody>
          </p:sp>
          <p:sp>
            <p:nvSpPr>
              <p:cNvPr id="26858" name="Rectangle 483"/>
              <p:cNvSpPr>
                <a:spLocks noChangeArrowheads="1"/>
              </p:cNvSpPr>
              <p:nvPr/>
            </p:nvSpPr>
            <p:spPr bwMode="auto">
              <a:xfrm>
                <a:off x="2982" y="3497"/>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6859" name="Rectangle 484"/>
              <p:cNvSpPr>
                <a:spLocks noChangeArrowheads="1"/>
              </p:cNvSpPr>
              <p:nvPr/>
            </p:nvSpPr>
            <p:spPr bwMode="auto">
              <a:xfrm>
                <a:off x="2979" y="3568"/>
                <a:ext cx="1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6860" name="Rectangle 485"/>
              <p:cNvSpPr>
                <a:spLocks noChangeArrowheads="1"/>
              </p:cNvSpPr>
              <p:nvPr/>
            </p:nvSpPr>
            <p:spPr bwMode="auto">
              <a:xfrm>
                <a:off x="2915" y="3639"/>
                <a:ext cx="2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e D</a:t>
                </a:r>
                <a:endParaRPr lang="pt-PT" altLang="pt-PT"/>
              </a:p>
            </p:txBody>
          </p:sp>
          <p:sp>
            <p:nvSpPr>
              <p:cNvPr id="26861" name="Rectangle 486"/>
              <p:cNvSpPr>
                <a:spLocks noChangeArrowheads="1"/>
              </p:cNvSpPr>
              <p:nvPr/>
            </p:nvSpPr>
            <p:spPr bwMode="auto">
              <a:xfrm>
                <a:off x="4140" y="3355"/>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6862" name="Rectangle 487"/>
              <p:cNvSpPr>
                <a:spLocks noChangeArrowheads="1"/>
              </p:cNvSpPr>
              <p:nvPr/>
            </p:nvSpPr>
            <p:spPr bwMode="auto">
              <a:xfrm>
                <a:off x="4119" y="3426"/>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4</a:t>
                </a:r>
                <a:endParaRPr lang="pt-PT" altLang="pt-PT"/>
              </a:p>
            </p:txBody>
          </p:sp>
          <p:sp>
            <p:nvSpPr>
              <p:cNvPr id="26863" name="Rectangle 488"/>
              <p:cNvSpPr>
                <a:spLocks noChangeArrowheads="1"/>
              </p:cNvSpPr>
              <p:nvPr/>
            </p:nvSpPr>
            <p:spPr bwMode="auto">
              <a:xfrm>
                <a:off x="4182" y="3497"/>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6864" name="Rectangle 489"/>
              <p:cNvSpPr>
                <a:spLocks noChangeArrowheads="1"/>
              </p:cNvSpPr>
              <p:nvPr/>
            </p:nvSpPr>
            <p:spPr bwMode="auto">
              <a:xfrm>
                <a:off x="4179" y="3568"/>
                <a:ext cx="1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6865" name="Rectangle 490"/>
              <p:cNvSpPr>
                <a:spLocks noChangeArrowheads="1"/>
              </p:cNvSpPr>
              <p:nvPr/>
            </p:nvSpPr>
            <p:spPr bwMode="auto">
              <a:xfrm>
                <a:off x="4114" y="3639"/>
                <a:ext cx="2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e D</a:t>
                </a:r>
                <a:endParaRPr lang="pt-PT" altLang="pt-PT"/>
              </a:p>
            </p:txBody>
          </p:sp>
          <p:sp>
            <p:nvSpPr>
              <p:cNvPr id="26866" name="Rectangle 491"/>
              <p:cNvSpPr>
                <a:spLocks noChangeArrowheads="1"/>
              </p:cNvSpPr>
              <p:nvPr/>
            </p:nvSpPr>
            <p:spPr bwMode="auto">
              <a:xfrm>
                <a:off x="4745" y="3355"/>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6867" name="Rectangle 492"/>
              <p:cNvSpPr>
                <a:spLocks noChangeArrowheads="1"/>
              </p:cNvSpPr>
              <p:nvPr/>
            </p:nvSpPr>
            <p:spPr bwMode="auto">
              <a:xfrm>
                <a:off x="4725" y="3426"/>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5</a:t>
                </a:r>
                <a:endParaRPr lang="pt-PT" altLang="pt-PT"/>
              </a:p>
            </p:txBody>
          </p:sp>
          <p:sp>
            <p:nvSpPr>
              <p:cNvPr id="26868" name="Rectangle 493"/>
              <p:cNvSpPr>
                <a:spLocks noChangeArrowheads="1"/>
              </p:cNvSpPr>
              <p:nvPr/>
            </p:nvSpPr>
            <p:spPr bwMode="auto">
              <a:xfrm>
                <a:off x="4788" y="3497"/>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6869" name="Rectangle 494"/>
              <p:cNvSpPr>
                <a:spLocks noChangeArrowheads="1"/>
              </p:cNvSpPr>
              <p:nvPr/>
            </p:nvSpPr>
            <p:spPr bwMode="auto">
              <a:xfrm>
                <a:off x="4785" y="3568"/>
                <a:ext cx="1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6870" name="Rectangle 495"/>
              <p:cNvSpPr>
                <a:spLocks noChangeArrowheads="1"/>
              </p:cNvSpPr>
              <p:nvPr/>
            </p:nvSpPr>
            <p:spPr bwMode="auto">
              <a:xfrm>
                <a:off x="4721" y="3639"/>
                <a:ext cx="2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e D</a:t>
                </a:r>
                <a:endParaRPr lang="pt-PT" altLang="pt-PT"/>
              </a:p>
            </p:txBody>
          </p:sp>
          <p:sp>
            <p:nvSpPr>
              <p:cNvPr id="26871" name="Rectangle 496"/>
              <p:cNvSpPr>
                <a:spLocks noChangeArrowheads="1"/>
              </p:cNvSpPr>
              <p:nvPr/>
            </p:nvSpPr>
            <p:spPr bwMode="auto">
              <a:xfrm>
                <a:off x="2334" y="3355"/>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6872" name="Rectangle 497"/>
              <p:cNvSpPr>
                <a:spLocks noChangeArrowheads="1"/>
              </p:cNvSpPr>
              <p:nvPr/>
            </p:nvSpPr>
            <p:spPr bwMode="auto">
              <a:xfrm>
                <a:off x="2312" y="3426"/>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1</a:t>
                </a:r>
                <a:endParaRPr lang="pt-PT" altLang="pt-PT"/>
              </a:p>
            </p:txBody>
          </p:sp>
          <p:sp>
            <p:nvSpPr>
              <p:cNvPr id="26873" name="Rectangle 498"/>
              <p:cNvSpPr>
                <a:spLocks noChangeArrowheads="1"/>
              </p:cNvSpPr>
              <p:nvPr/>
            </p:nvSpPr>
            <p:spPr bwMode="auto">
              <a:xfrm>
                <a:off x="2376" y="3497"/>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6874" name="Rectangle 499"/>
              <p:cNvSpPr>
                <a:spLocks noChangeArrowheads="1"/>
              </p:cNvSpPr>
              <p:nvPr/>
            </p:nvSpPr>
            <p:spPr bwMode="auto">
              <a:xfrm>
                <a:off x="2373" y="3568"/>
                <a:ext cx="1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6875" name="Rectangle 500"/>
              <p:cNvSpPr>
                <a:spLocks noChangeArrowheads="1"/>
              </p:cNvSpPr>
              <p:nvPr/>
            </p:nvSpPr>
            <p:spPr bwMode="auto">
              <a:xfrm>
                <a:off x="2308" y="3639"/>
                <a:ext cx="2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e D</a:t>
                </a:r>
                <a:endParaRPr lang="pt-PT" altLang="pt-PT"/>
              </a:p>
            </p:txBody>
          </p:sp>
          <p:sp>
            <p:nvSpPr>
              <p:cNvPr id="26876" name="Rectangle 501"/>
              <p:cNvSpPr>
                <a:spLocks noChangeArrowheads="1"/>
              </p:cNvSpPr>
              <p:nvPr/>
            </p:nvSpPr>
            <p:spPr bwMode="auto">
              <a:xfrm>
                <a:off x="3533" y="3355"/>
                <a:ext cx="2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Estrutura </a:t>
                </a:r>
                <a:endParaRPr lang="pt-PT" altLang="pt-PT"/>
              </a:p>
            </p:txBody>
          </p:sp>
          <p:sp>
            <p:nvSpPr>
              <p:cNvPr id="26877" name="Rectangle 502"/>
              <p:cNvSpPr>
                <a:spLocks noChangeArrowheads="1"/>
              </p:cNvSpPr>
              <p:nvPr/>
            </p:nvSpPr>
            <p:spPr bwMode="auto">
              <a:xfrm>
                <a:off x="3513" y="3426"/>
                <a:ext cx="2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3</a:t>
                </a:r>
                <a:endParaRPr lang="pt-PT" altLang="pt-PT"/>
              </a:p>
            </p:txBody>
          </p:sp>
          <p:sp>
            <p:nvSpPr>
              <p:cNvPr id="26878" name="Rectangle 503"/>
              <p:cNvSpPr>
                <a:spLocks noChangeArrowheads="1"/>
              </p:cNvSpPr>
              <p:nvPr/>
            </p:nvSpPr>
            <p:spPr bwMode="auto">
              <a:xfrm>
                <a:off x="3576" y="3497"/>
                <a:ext cx="1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para as</a:t>
                </a:r>
                <a:endParaRPr lang="pt-PT" altLang="pt-PT"/>
              </a:p>
            </p:txBody>
          </p:sp>
          <p:sp>
            <p:nvSpPr>
              <p:cNvPr id="26879" name="Rectangle 504"/>
              <p:cNvSpPr>
                <a:spLocks noChangeArrowheads="1"/>
              </p:cNvSpPr>
              <p:nvPr/>
            </p:nvSpPr>
            <p:spPr bwMode="auto">
              <a:xfrm>
                <a:off x="3573" y="3568"/>
                <a:ext cx="15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Missões</a:t>
                </a:r>
                <a:endParaRPr lang="pt-PT" altLang="pt-PT"/>
              </a:p>
            </p:txBody>
          </p:sp>
          <p:sp>
            <p:nvSpPr>
              <p:cNvPr id="26880" name="Rectangle 505"/>
              <p:cNvSpPr>
                <a:spLocks noChangeArrowheads="1"/>
              </p:cNvSpPr>
              <p:nvPr/>
            </p:nvSpPr>
            <p:spPr bwMode="auto">
              <a:xfrm>
                <a:off x="3508" y="3639"/>
                <a:ext cx="23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e D</a:t>
                </a:r>
                <a:endParaRPr lang="pt-PT" altLang="pt-PT"/>
              </a:p>
            </p:txBody>
          </p:sp>
          <p:sp>
            <p:nvSpPr>
              <p:cNvPr id="26881" name="Line 506"/>
              <p:cNvSpPr>
                <a:spLocks noChangeShapeType="1"/>
              </p:cNvSpPr>
              <p:nvPr/>
            </p:nvSpPr>
            <p:spPr bwMode="auto">
              <a:xfrm>
                <a:off x="1606" y="1178"/>
                <a:ext cx="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882" name="Rectangle 507"/>
              <p:cNvSpPr>
                <a:spLocks noChangeArrowheads="1"/>
              </p:cNvSpPr>
              <p:nvPr/>
            </p:nvSpPr>
            <p:spPr bwMode="auto">
              <a:xfrm>
                <a:off x="1606" y="1178"/>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883" name="Line 508"/>
              <p:cNvSpPr>
                <a:spLocks noChangeShapeType="1"/>
              </p:cNvSpPr>
              <p:nvPr/>
            </p:nvSpPr>
            <p:spPr bwMode="auto">
              <a:xfrm>
                <a:off x="1620"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884" name="Rectangle 509"/>
              <p:cNvSpPr>
                <a:spLocks noChangeArrowheads="1"/>
              </p:cNvSpPr>
              <p:nvPr/>
            </p:nvSpPr>
            <p:spPr bwMode="auto">
              <a:xfrm>
                <a:off x="1620"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885" name="Line 510"/>
              <p:cNvSpPr>
                <a:spLocks noChangeShapeType="1"/>
              </p:cNvSpPr>
              <p:nvPr/>
            </p:nvSpPr>
            <p:spPr bwMode="auto">
              <a:xfrm>
                <a:off x="1649"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886" name="Rectangle 511"/>
              <p:cNvSpPr>
                <a:spLocks noChangeArrowheads="1"/>
              </p:cNvSpPr>
              <p:nvPr/>
            </p:nvSpPr>
            <p:spPr bwMode="auto">
              <a:xfrm>
                <a:off x="1649"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887" name="Line 512"/>
              <p:cNvSpPr>
                <a:spLocks noChangeShapeType="1"/>
              </p:cNvSpPr>
              <p:nvPr/>
            </p:nvSpPr>
            <p:spPr bwMode="auto">
              <a:xfrm>
                <a:off x="1679"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888" name="Rectangle 513"/>
              <p:cNvSpPr>
                <a:spLocks noChangeArrowheads="1"/>
              </p:cNvSpPr>
              <p:nvPr/>
            </p:nvSpPr>
            <p:spPr bwMode="auto">
              <a:xfrm>
                <a:off x="1679"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889" name="Line 514"/>
              <p:cNvSpPr>
                <a:spLocks noChangeShapeType="1"/>
              </p:cNvSpPr>
              <p:nvPr/>
            </p:nvSpPr>
            <p:spPr bwMode="auto">
              <a:xfrm>
                <a:off x="1708"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890" name="Rectangle 515"/>
              <p:cNvSpPr>
                <a:spLocks noChangeArrowheads="1"/>
              </p:cNvSpPr>
              <p:nvPr/>
            </p:nvSpPr>
            <p:spPr bwMode="auto">
              <a:xfrm>
                <a:off x="1708"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891" name="Line 516"/>
              <p:cNvSpPr>
                <a:spLocks noChangeShapeType="1"/>
              </p:cNvSpPr>
              <p:nvPr/>
            </p:nvSpPr>
            <p:spPr bwMode="auto">
              <a:xfrm>
                <a:off x="1738"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892" name="Rectangle 517"/>
              <p:cNvSpPr>
                <a:spLocks noChangeArrowheads="1"/>
              </p:cNvSpPr>
              <p:nvPr/>
            </p:nvSpPr>
            <p:spPr bwMode="auto">
              <a:xfrm>
                <a:off x="1738"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893" name="Line 518"/>
              <p:cNvSpPr>
                <a:spLocks noChangeShapeType="1"/>
              </p:cNvSpPr>
              <p:nvPr/>
            </p:nvSpPr>
            <p:spPr bwMode="auto">
              <a:xfrm>
                <a:off x="1767"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894" name="Rectangle 519"/>
              <p:cNvSpPr>
                <a:spLocks noChangeArrowheads="1"/>
              </p:cNvSpPr>
              <p:nvPr/>
            </p:nvSpPr>
            <p:spPr bwMode="auto">
              <a:xfrm>
                <a:off x="1767"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895" name="Line 520"/>
              <p:cNvSpPr>
                <a:spLocks noChangeShapeType="1"/>
              </p:cNvSpPr>
              <p:nvPr/>
            </p:nvSpPr>
            <p:spPr bwMode="auto">
              <a:xfrm>
                <a:off x="1797"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896" name="Rectangle 521"/>
              <p:cNvSpPr>
                <a:spLocks noChangeArrowheads="1"/>
              </p:cNvSpPr>
              <p:nvPr/>
            </p:nvSpPr>
            <p:spPr bwMode="auto">
              <a:xfrm>
                <a:off x="1797"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897" name="Line 522"/>
              <p:cNvSpPr>
                <a:spLocks noChangeShapeType="1"/>
              </p:cNvSpPr>
              <p:nvPr/>
            </p:nvSpPr>
            <p:spPr bwMode="auto">
              <a:xfrm>
                <a:off x="1826"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898" name="Rectangle 523"/>
              <p:cNvSpPr>
                <a:spLocks noChangeArrowheads="1"/>
              </p:cNvSpPr>
              <p:nvPr/>
            </p:nvSpPr>
            <p:spPr bwMode="auto">
              <a:xfrm>
                <a:off x="1826"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899" name="Line 524"/>
              <p:cNvSpPr>
                <a:spLocks noChangeShapeType="1"/>
              </p:cNvSpPr>
              <p:nvPr/>
            </p:nvSpPr>
            <p:spPr bwMode="auto">
              <a:xfrm>
                <a:off x="1856" y="1178"/>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00" name="Rectangle 525"/>
              <p:cNvSpPr>
                <a:spLocks noChangeArrowheads="1"/>
              </p:cNvSpPr>
              <p:nvPr/>
            </p:nvSpPr>
            <p:spPr bwMode="auto">
              <a:xfrm>
                <a:off x="1856" y="1178"/>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01" name="Line 526"/>
              <p:cNvSpPr>
                <a:spLocks noChangeShapeType="1"/>
              </p:cNvSpPr>
              <p:nvPr/>
            </p:nvSpPr>
            <p:spPr bwMode="auto">
              <a:xfrm>
                <a:off x="1885"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02" name="Rectangle 527"/>
              <p:cNvSpPr>
                <a:spLocks noChangeArrowheads="1"/>
              </p:cNvSpPr>
              <p:nvPr/>
            </p:nvSpPr>
            <p:spPr bwMode="auto">
              <a:xfrm>
                <a:off x="1885"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03" name="Line 528"/>
              <p:cNvSpPr>
                <a:spLocks noChangeShapeType="1"/>
              </p:cNvSpPr>
              <p:nvPr/>
            </p:nvSpPr>
            <p:spPr bwMode="auto">
              <a:xfrm>
                <a:off x="1915" y="1178"/>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04" name="Rectangle 529"/>
              <p:cNvSpPr>
                <a:spLocks noChangeArrowheads="1"/>
              </p:cNvSpPr>
              <p:nvPr/>
            </p:nvSpPr>
            <p:spPr bwMode="auto">
              <a:xfrm>
                <a:off x="1915" y="1178"/>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05" name="Line 530"/>
              <p:cNvSpPr>
                <a:spLocks noChangeShapeType="1"/>
              </p:cNvSpPr>
              <p:nvPr/>
            </p:nvSpPr>
            <p:spPr bwMode="auto">
              <a:xfrm>
                <a:off x="1944"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06" name="Rectangle 531"/>
              <p:cNvSpPr>
                <a:spLocks noChangeArrowheads="1"/>
              </p:cNvSpPr>
              <p:nvPr/>
            </p:nvSpPr>
            <p:spPr bwMode="auto">
              <a:xfrm>
                <a:off x="1944"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07" name="Line 532"/>
              <p:cNvSpPr>
                <a:spLocks noChangeShapeType="1"/>
              </p:cNvSpPr>
              <p:nvPr/>
            </p:nvSpPr>
            <p:spPr bwMode="auto">
              <a:xfrm>
                <a:off x="1974" y="1178"/>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08" name="Rectangle 533"/>
              <p:cNvSpPr>
                <a:spLocks noChangeArrowheads="1"/>
              </p:cNvSpPr>
              <p:nvPr/>
            </p:nvSpPr>
            <p:spPr bwMode="auto">
              <a:xfrm>
                <a:off x="1974" y="1178"/>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09" name="Line 534"/>
              <p:cNvSpPr>
                <a:spLocks noChangeShapeType="1"/>
              </p:cNvSpPr>
              <p:nvPr/>
            </p:nvSpPr>
            <p:spPr bwMode="auto">
              <a:xfrm>
                <a:off x="2003"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10" name="Rectangle 535"/>
              <p:cNvSpPr>
                <a:spLocks noChangeArrowheads="1"/>
              </p:cNvSpPr>
              <p:nvPr/>
            </p:nvSpPr>
            <p:spPr bwMode="auto">
              <a:xfrm>
                <a:off x="2003"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11" name="Line 536"/>
              <p:cNvSpPr>
                <a:spLocks noChangeShapeType="1"/>
              </p:cNvSpPr>
              <p:nvPr/>
            </p:nvSpPr>
            <p:spPr bwMode="auto">
              <a:xfrm>
                <a:off x="2033" y="1178"/>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12" name="Rectangle 537"/>
              <p:cNvSpPr>
                <a:spLocks noChangeArrowheads="1"/>
              </p:cNvSpPr>
              <p:nvPr/>
            </p:nvSpPr>
            <p:spPr bwMode="auto">
              <a:xfrm>
                <a:off x="2033" y="1178"/>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13" name="Line 538"/>
              <p:cNvSpPr>
                <a:spLocks noChangeShapeType="1"/>
              </p:cNvSpPr>
              <p:nvPr/>
            </p:nvSpPr>
            <p:spPr bwMode="auto">
              <a:xfrm>
                <a:off x="2063" y="1178"/>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14" name="Rectangle 539"/>
              <p:cNvSpPr>
                <a:spLocks noChangeArrowheads="1"/>
              </p:cNvSpPr>
              <p:nvPr/>
            </p:nvSpPr>
            <p:spPr bwMode="auto">
              <a:xfrm>
                <a:off x="2063" y="1178"/>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15" name="Line 540"/>
              <p:cNvSpPr>
                <a:spLocks noChangeShapeType="1"/>
              </p:cNvSpPr>
              <p:nvPr/>
            </p:nvSpPr>
            <p:spPr bwMode="auto">
              <a:xfrm>
                <a:off x="2092" y="1178"/>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16" name="Rectangle 541"/>
              <p:cNvSpPr>
                <a:spLocks noChangeArrowheads="1"/>
              </p:cNvSpPr>
              <p:nvPr/>
            </p:nvSpPr>
            <p:spPr bwMode="auto">
              <a:xfrm>
                <a:off x="2092" y="1178"/>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17" name="Line 542"/>
              <p:cNvSpPr>
                <a:spLocks noChangeShapeType="1"/>
              </p:cNvSpPr>
              <p:nvPr/>
            </p:nvSpPr>
            <p:spPr bwMode="auto">
              <a:xfrm>
                <a:off x="2122" y="1178"/>
                <a:ext cx="1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18" name="Rectangle 543"/>
              <p:cNvSpPr>
                <a:spLocks noChangeArrowheads="1"/>
              </p:cNvSpPr>
              <p:nvPr/>
            </p:nvSpPr>
            <p:spPr bwMode="auto">
              <a:xfrm>
                <a:off x="2122" y="1178"/>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19" name="Line 544"/>
              <p:cNvSpPr>
                <a:spLocks noChangeShapeType="1"/>
              </p:cNvSpPr>
              <p:nvPr/>
            </p:nvSpPr>
            <p:spPr bwMode="auto">
              <a:xfrm>
                <a:off x="2258" y="1250"/>
                <a:ext cx="16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20" name="Rectangle 545"/>
              <p:cNvSpPr>
                <a:spLocks noChangeArrowheads="1"/>
              </p:cNvSpPr>
              <p:nvPr/>
            </p:nvSpPr>
            <p:spPr bwMode="auto">
              <a:xfrm>
                <a:off x="2258" y="1250"/>
                <a:ext cx="16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21" name="Line 546"/>
              <p:cNvSpPr>
                <a:spLocks noChangeShapeType="1"/>
              </p:cNvSpPr>
              <p:nvPr/>
            </p:nvSpPr>
            <p:spPr bwMode="auto">
              <a:xfrm>
                <a:off x="4063" y="1251"/>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22" name="Rectangle 547"/>
              <p:cNvSpPr>
                <a:spLocks noChangeArrowheads="1"/>
              </p:cNvSpPr>
              <p:nvPr/>
            </p:nvSpPr>
            <p:spPr bwMode="auto">
              <a:xfrm>
                <a:off x="4063" y="1251"/>
                <a:ext cx="48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23" name="Line 548"/>
              <p:cNvSpPr>
                <a:spLocks noChangeShapeType="1"/>
              </p:cNvSpPr>
              <p:nvPr/>
            </p:nvSpPr>
            <p:spPr bwMode="auto">
              <a:xfrm>
                <a:off x="2258" y="1554"/>
                <a:ext cx="16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24" name="Rectangle 549"/>
              <p:cNvSpPr>
                <a:spLocks noChangeArrowheads="1"/>
              </p:cNvSpPr>
              <p:nvPr/>
            </p:nvSpPr>
            <p:spPr bwMode="auto">
              <a:xfrm>
                <a:off x="2258" y="1554"/>
                <a:ext cx="16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25" name="Line 550"/>
              <p:cNvSpPr>
                <a:spLocks noChangeShapeType="1"/>
              </p:cNvSpPr>
              <p:nvPr/>
            </p:nvSpPr>
            <p:spPr bwMode="auto">
              <a:xfrm>
                <a:off x="4063" y="1554"/>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26" name="Rectangle 551"/>
              <p:cNvSpPr>
                <a:spLocks noChangeArrowheads="1"/>
              </p:cNvSpPr>
              <p:nvPr/>
            </p:nvSpPr>
            <p:spPr bwMode="auto">
              <a:xfrm>
                <a:off x="4063" y="1554"/>
                <a:ext cx="48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27" name="Line 552"/>
              <p:cNvSpPr>
                <a:spLocks noChangeShapeType="1"/>
              </p:cNvSpPr>
              <p:nvPr/>
            </p:nvSpPr>
            <p:spPr bwMode="auto">
              <a:xfrm>
                <a:off x="1595" y="1182"/>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28" name="Rectangle 553"/>
              <p:cNvSpPr>
                <a:spLocks noChangeArrowheads="1"/>
              </p:cNvSpPr>
              <p:nvPr/>
            </p:nvSpPr>
            <p:spPr bwMode="auto">
              <a:xfrm>
                <a:off x="1595" y="1182"/>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29" name="Line 554"/>
              <p:cNvSpPr>
                <a:spLocks noChangeShapeType="1"/>
              </p:cNvSpPr>
              <p:nvPr/>
            </p:nvSpPr>
            <p:spPr bwMode="auto">
              <a:xfrm>
                <a:off x="1595" y="1202"/>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30" name="Rectangle 555"/>
              <p:cNvSpPr>
                <a:spLocks noChangeArrowheads="1"/>
              </p:cNvSpPr>
              <p:nvPr/>
            </p:nvSpPr>
            <p:spPr bwMode="auto">
              <a:xfrm>
                <a:off x="1595" y="1202"/>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31" name="Line 556"/>
              <p:cNvSpPr>
                <a:spLocks noChangeShapeType="1"/>
              </p:cNvSpPr>
              <p:nvPr/>
            </p:nvSpPr>
            <p:spPr bwMode="auto">
              <a:xfrm>
                <a:off x="1595" y="1222"/>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32" name="Rectangle 557"/>
              <p:cNvSpPr>
                <a:spLocks noChangeArrowheads="1"/>
              </p:cNvSpPr>
              <p:nvPr/>
            </p:nvSpPr>
            <p:spPr bwMode="auto">
              <a:xfrm>
                <a:off x="1595" y="1222"/>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33" name="Line 558"/>
              <p:cNvSpPr>
                <a:spLocks noChangeShapeType="1"/>
              </p:cNvSpPr>
              <p:nvPr/>
            </p:nvSpPr>
            <p:spPr bwMode="auto">
              <a:xfrm>
                <a:off x="1595" y="1243"/>
                <a:ext cx="1" cy="13"/>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34" name="Rectangle 559"/>
              <p:cNvSpPr>
                <a:spLocks noChangeArrowheads="1"/>
              </p:cNvSpPr>
              <p:nvPr/>
            </p:nvSpPr>
            <p:spPr bwMode="auto">
              <a:xfrm>
                <a:off x="1595" y="1243"/>
                <a:ext cx="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35" name="Line 560"/>
              <p:cNvSpPr>
                <a:spLocks noChangeShapeType="1"/>
              </p:cNvSpPr>
              <p:nvPr/>
            </p:nvSpPr>
            <p:spPr bwMode="auto">
              <a:xfrm>
                <a:off x="1606" y="1705"/>
                <a:ext cx="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36" name="Rectangle 561"/>
              <p:cNvSpPr>
                <a:spLocks noChangeArrowheads="1"/>
              </p:cNvSpPr>
              <p:nvPr/>
            </p:nvSpPr>
            <p:spPr bwMode="auto">
              <a:xfrm>
                <a:off x="1606" y="1705"/>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37" name="Line 562"/>
              <p:cNvSpPr>
                <a:spLocks noChangeShapeType="1"/>
              </p:cNvSpPr>
              <p:nvPr/>
            </p:nvSpPr>
            <p:spPr bwMode="auto">
              <a:xfrm>
                <a:off x="1620"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38" name="Rectangle 563"/>
              <p:cNvSpPr>
                <a:spLocks noChangeArrowheads="1"/>
              </p:cNvSpPr>
              <p:nvPr/>
            </p:nvSpPr>
            <p:spPr bwMode="auto">
              <a:xfrm>
                <a:off x="1620"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39" name="Line 564"/>
              <p:cNvSpPr>
                <a:spLocks noChangeShapeType="1"/>
              </p:cNvSpPr>
              <p:nvPr/>
            </p:nvSpPr>
            <p:spPr bwMode="auto">
              <a:xfrm>
                <a:off x="1649"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40" name="Rectangle 565"/>
              <p:cNvSpPr>
                <a:spLocks noChangeArrowheads="1"/>
              </p:cNvSpPr>
              <p:nvPr/>
            </p:nvSpPr>
            <p:spPr bwMode="auto">
              <a:xfrm>
                <a:off x="1649"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41" name="Line 566"/>
              <p:cNvSpPr>
                <a:spLocks noChangeShapeType="1"/>
              </p:cNvSpPr>
              <p:nvPr/>
            </p:nvSpPr>
            <p:spPr bwMode="auto">
              <a:xfrm>
                <a:off x="1679"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42" name="Rectangle 567"/>
              <p:cNvSpPr>
                <a:spLocks noChangeArrowheads="1"/>
              </p:cNvSpPr>
              <p:nvPr/>
            </p:nvSpPr>
            <p:spPr bwMode="auto">
              <a:xfrm>
                <a:off x="1679"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43" name="Line 568"/>
              <p:cNvSpPr>
                <a:spLocks noChangeShapeType="1"/>
              </p:cNvSpPr>
              <p:nvPr/>
            </p:nvSpPr>
            <p:spPr bwMode="auto">
              <a:xfrm>
                <a:off x="1708"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44" name="Rectangle 569"/>
              <p:cNvSpPr>
                <a:spLocks noChangeArrowheads="1"/>
              </p:cNvSpPr>
              <p:nvPr/>
            </p:nvSpPr>
            <p:spPr bwMode="auto">
              <a:xfrm>
                <a:off x="1708"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45" name="Line 570"/>
              <p:cNvSpPr>
                <a:spLocks noChangeShapeType="1"/>
              </p:cNvSpPr>
              <p:nvPr/>
            </p:nvSpPr>
            <p:spPr bwMode="auto">
              <a:xfrm>
                <a:off x="1738"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46" name="Rectangle 571"/>
              <p:cNvSpPr>
                <a:spLocks noChangeArrowheads="1"/>
              </p:cNvSpPr>
              <p:nvPr/>
            </p:nvSpPr>
            <p:spPr bwMode="auto">
              <a:xfrm>
                <a:off x="1738"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47" name="Line 572"/>
              <p:cNvSpPr>
                <a:spLocks noChangeShapeType="1"/>
              </p:cNvSpPr>
              <p:nvPr/>
            </p:nvSpPr>
            <p:spPr bwMode="auto">
              <a:xfrm>
                <a:off x="1767"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48" name="Rectangle 573"/>
              <p:cNvSpPr>
                <a:spLocks noChangeArrowheads="1"/>
              </p:cNvSpPr>
              <p:nvPr/>
            </p:nvSpPr>
            <p:spPr bwMode="auto">
              <a:xfrm>
                <a:off x="1767"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49" name="Line 574"/>
              <p:cNvSpPr>
                <a:spLocks noChangeShapeType="1"/>
              </p:cNvSpPr>
              <p:nvPr/>
            </p:nvSpPr>
            <p:spPr bwMode="auto">
              <a:xfrm>
                <a:off x="1797"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50" name="Rectangle 575"/>
              <p:cNvSpPr>
                <a:spLocks noChangeArrowheads="1"/>
              </p:cNvSpPr>
              <p:nvPr/>
            </p:nvSpPr>
            <p:spPr bwMode="auto">
              <a:xfrm>
                <a:off x="1797"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51" name="Line 576"/>
              <p:cNvSpPr>
                <a:spLocks noChangeShapeType="1"/>
              </p:cNvSpPr>
              <p:nvPr/>
            </p:nvSpPr>
            <p:spPr bwMode="auto">
              <a:xfrm>
                <a:off x="1826"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52" name="Rectangle 577"/>
              <p:cNvSpPr>
                <a:spLocks noChangeArrowheads="1"/>
              </p:cNvSpPr>
              <p:nvPr/>
            </p:nvSpPr>
            <p:spPr bwMode="auto">
              <a:xfrm>
                <a:off x="1826"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53" name="Line 578"/>
              <p:cNvSpPr>
                <a:spLocks noChangeShapeType="1"/>
              </p:cNvSpPr>
              <p:nvPr/>
            </p:nvSpPr>
            <p:spPr bwMode="auto">
              <a:xfrm>
                <a:off x="1856" y="1705"/>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54" name="Rectangle 579"/>
              <p:cNvSpPr>
                <a:spLocks noChangeArrowheads="1"/>
              </p:cNvSpPr>
              <p:nvPr/>
            </p:nvSpPr>
            <p:spPr bwMode="auto">
              <a:xfrm>
                <a:off x="1856" y="1705"/>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55" name="Line 580"/>
              <p:cNvSpPr>
                <a:spLocks noChangeShapeType="1"/>
              </p:cNvSpPr>
              <p:nvPr/>
            </p:nvSpPr>
            <p:spPr bwMode="auto">
              <a:xfrm>
                <a:off x="1885"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56" name="Rectangle 581"/>
              <p:cNvSpPr>
                <a:spLocks noChangeArrowheads="1"/>
              </p:cNvSpPr>
              <p:nvPr/>
            </p:nvSpPr>
            <p:spPr bwMode="auto">
              <a:xfrm>
                <a:off x="1885"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57" name="Line 582"/>
              <p:cNvSpPr>
                <a:spLocks noChangeShapeType="1"/>
              </p:cNvSpPr>
              <p:nvPr/>
            </p:nvSpPr>
            <p:spPr bwMode="auto">
              <a:xfrm>
                <a:off x="1915" y="1705"/>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58" name="Rectangle 583"/>
              <p:cNvSpPr>
                <a:spLocks noChangeArrowheads="1"/>
              </p:cNvSpPr>
              <p:nvPr/>
            </p:nvSpPr>
            <p:spPr bwMode="auto">
              <a:xfrm>
                <a:off x="1915" y="1705"/>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59" name="Line 584"/>
              <p:cNvSpPr>
                <a:spLocks noChangeShapeType="1"/>
              </p:cNvSpPr>
              <p:nvPr/>
            </p:nvSpPr>
            <p:spPr bwMode="auto">
              <a:xfrm>
                <a:off x="1944"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60" name="Rectangle 585"/>
              <p:cNvSpPr>
                <a:spLocks noChangeArrowheads="1"/>
              </p:cNvSpPr>
              <p:nvPr/>
            </p:nvSpPr>
            <p:spPr bwMode="auto">
              <a:xfrm>
                <a:off x="1944"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61" name="Line 586"/>
              <p:cNvSpPr>
                <a:spLocks noChangeShapeType="1"/>
              </p:cNvSpPr>
              <p:nvPr/>
            </p:nvSpPr>
            <p:spPr bwMode="auto">
              <a:xfrm>
                <a:off x="1974" y="1705"/>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62" name="Rectangle 587"/>
              <p:cNvSpPr>
                <a:spLocks noChangeArrowheads="1"/>
              </p:cNvSpPr>
              <p:nvPr/>
            </p:nvSpPr>
            <p:spPr bwMode="auto">
              <a:xfrm>
                <a:off x="1974" y="1705"/>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63" name="Line 588"/>
              <p:cNvSpPr>
                <a:spLocks noChangeShapeType="1"/>
              </p:cNvSpPr>
              <p:nvPr/>
            </p:nvSpPr>
            <p:spPr bwMode="auto">
              <a:xfrm>
                <a:off x="2003"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64" name="Rectangle 589"/>
              <p:cNvSpPr>
                <a:spLocks noChangeArrowheads="1"/>
              </p:cNvSpPr>
              <p:nvPr/>
            </p:nvSpPr>
            <p:spPr bwMode="auto">
              <a:xfrm>
                <a:off x="2003"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65" name="Line 590"/>
              <p:cNvSpPr>
                <a:spLocks noChangeShapeType="1"/>
              </p:cNvSpPr>
              <p:nvPr/>
            </p:nvSpPr>
            <p:spPr bwMode="auto">
              <a:xfrm>
                <a:off x="2033" y="1705"/>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66" name="Rectangle 591"/>
              <p:cNvSpPr>
                <a:spLocks noChangeArrowheads="1"/>
              </p:cNvSpPr>
              <p:nvPr/>
            </p:nvSpPr>
            <p:spPr bwMode="auto">
              <a:xfrm>
                <a:off x="2033" y="1705"/>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67" name="Line 592"/>
              <p:cNvSpPr>
                <a:spLocks noChangeShapeType="1"/>
              </p:cNvSpPr>
              <p:nvPr/>
            </p:nvSpPr>
            <p:spPr bwMode="auto">
              <a:xfrm>
                <a:off x="2063" y="1705"/>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68" name="Rectangle 593"/>
              <p:cNvSpPr>
                <a:spLocks noChangeArrowheads="1"/>
              </p:cNvSpPr>
              <p:nvPr/>
            </p:nvSpPr>
            <p:spPr bwMode="auto">
              <a:xfrm>
                <a:off x="2063" y="1705"/>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69" name="Line 594"/>
              <p:cNvSpPr>
                <a:spLocks noChangeShapeType="1"/>
              </p:cNvSpPr>
              <p:nvPr/>
            </p:nvSpPr>
            <p:spPr bwMode="auto">
              <a:xfrm>
                <a:off x="2092" y="1705"/>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70" name="Rectangle 595"/>
              <p:cNvSpPr>
                <a:spLocks noChangeArrowheads="1"/>
              </p:cNvSpPr>
              <p:nvPr/>
            </p:nvSpPr>
            <p:spPr bwMode="auto">
              <a:xfrm>
                <a:off x="2092" y="1705"/>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71" name="Line 596"/>
              <p:cNvSpPr>
                <a:spLocks noChangeShapeType="1"/>
              </p:cNvSpPr>
              <p:nvPr/>
            </p:nvSpPr>
            <p:spPr bwMode="auto">
              <a:xfrm>
                <a:off x="2122" y="1705"/>
                <a:ext cx="1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72" name="Rectangle 597"/>
              <p:cNvSpPr>
                <a:spLocks noChangeArrowheads="1"/>
              </p:cNvSpPr>
              <p:nvPr/>
            </p:nvSpPr>
            <p:spPr bwMode="auto">
              <a:xfrm>
                <a:off x="2122" y="1705"/>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73" name="Line 598"/>
              <p:cNvSpPr>
                <a:spLocks noChangeShapeType="1"/>
              </p:cNvSpPr>
              <p:nvPr/>
            </p:nvSpPr>
            <p:spPr bwMode="auto">
              <a:xfrm>
                <a:off x="2250" y="1250"/>
                <a:ext cx="1" cy="30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74" name="Rectangle 599"/>
              <p:cNvSpPr>
                <a:spLocks noChangeArrowheads="1"/>
              </p:cNvSpPr>
              <p:nvPr/>
            </p:nvSpPr>
            <p:spPr bwMode="auto">
              <a:xfrm>
                <a:off x="2250" y="1250"/>
                <a:ext cx="8" cy="3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75" name="Line 600"/>
              <p:cNvSpPr>
                <a:spLocks noChangeShapeType="1"/>
              </p:cNvSpPr>
              <p:nvPr/>
            </p:nvSpPr>
            <p:spPr bwMode="auto">
              <a:xfrm>
                <a:off x="3935" y="1255"/>
                <a:ext cx="1" cy="30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76" name="Rectangle 601"/>
              <p:cNvSpPr>
                <a:spLocks noChangeArrowheads="1"/>
              </p:cNvSpPr>
              <p:nvPr/>
            </p:nvSpPr>
            <p:spPr bwMode="auto">
              <a:xfrm>
                <a:off x="3935" y="1255"/>
                <a:ext cx="8" cy="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77" name="Line 602"/>
              <p:cNvSpPr>
                <a:spLocks noChangeShapeType="1"/>
              </p:cNvSpPr>
              <p:nvPr/>
            </p:nvSpPr>
            <p:spPr bwMode="auto">
              <a:xfrm>
                <a:off x="1595" y="1708"/>
                <a:ext cx="1" cy="1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78" name="Rectangle 603"/>
              <p:cNvSpPr>
                <a:spLocks noChangeArrowheads="1"/>
              </p:cNvSpPr>
              <p:nvPr/>
            </p:nvSpPr>
            <p:spPr bwMode="auto">
              <a:xfrm>
                <a:off x="1595" y="170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79" name="Line 604"/>
              <p:cNvSpPr>
                <a:spLocks noChangeShapeType="1"/>
              </p:cNvSpPr>
              <p:nvPr/>
            </p:nvSpPr>
            <p:spPr bwMode="auto">
              <a:xfrm>
                <a:off x="1595" y="1724"/>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80" name="Rectangle 605"/>
              <p:cNvSpPr>
                <a:spLocks noChangeArrowheads="1"/>
              </p:cNvSpPr>
              <p:nvPr/>
            </p:nvSpPr>
            <p:spPr bwMode="auto">
              <a:xfrm>
                <a:off x="1595" y="1724"/>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81" name="Line 606"/>
              <p:cNvSpPr>
                <a:spLocks noChangeShapeType="1"/>
              </p:cNvSpPr>
              <p:nvPr/>
            </p:nvSpPr>
            <p:spPr bwMode="auto">
              <a:xfrm>
                <a:off x="1595" y="1744"/>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82" name="Rectangle 607"/>
              <p:cNvSpPr>
                <a:spLocks noChangeArrowheads="1"/>
              </p:cNvSpPr>
              <p:nvPr/>
            </p:nvSpPr>
            <p:spPr bwMode="auto">
              <a:xfrm>
                <a:off x="1595" y="1744"/>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83" name="Line 608"/>
              <p:cNvSpPr>
                <a:spLocks noChangeShapeType="1"/>
              </p:cNvSpPr>
              <p:nvPr/>
            </p:nvSpPr>
            <p:spPr bwMode="auto">
              <a:xfrm>
                <a:off x="1595" y="1764"/>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84" name="Rectangle 609"/>
              <p:cNvSpPr>
                <a:spLocks noChangeArrowheads="1"/>
              </p:cNvSpPr>
              <p:nvPr/>
            </p:nvSpPr>
            <p:spPr bwMode="auto">
              <a:xfrm>
                <a:off x="1595" y="1764"/>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85" name="Line 610"/>
              <p:cNvSpPr>
                <a:spLocks noChangeShapeType="1"/>
              </p:cNvSpPr>
              <p:nvPr/>
            </p:nvSpPr>
            <p:spPr bwMode="auto">
              <a:xfrm>
                <a:off x="1606" y="2289"/>
                <a:ext cx="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86" name="Rectangle 611"/>
              <p:cNvSpPr>
                <a:spLocks noChangeArrowheads="1"/>
              </p:cNvSpPr>
              <p:nvPr/>
            </p:nvSpPr>
            <p:spPr bwMode="auto">
              <a:xfrm>
                <a:off x="1606" y="2289"/>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87" name="Line 612"/>
              <p:cNvSpPr>
                <a:spLocks noChangeShapeType="1"/>
              </p:cNvSpPr>
              <p:nvPr/>
            </p:nvSpPr>
            <p:spPr bwMode="auto">
              <a:xfrm>
                <a:off x="1620"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88" name="Rectangle 613"/>
              <p:cNvSpPr>
                <a:spLocks noChangeArrowheads="1"/>
              </p:cNvSpPr>
              <p:nvPr/>
            </p:nvSpPr>
            <p:spPr bwMode="auto">
              <a:xfrm>
                <a:off x="1620"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89" name="Line 614"/>
              <p:cNvSpPr>
                <a:spLocks noChangeShapeType="1"/>
              </p:cNvSpPr>
              <p:nvPr/>
            </p:nvSpPr>
            <p:spPr bwMode="auto">
              <a:xfrm>
                <a:off x="1649"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90" name="Rectangle 615"/>
              <p:cNvSpPr>
                <a:spLocks noChangeArrowheads="1"/>
              </p:cNvSpPr>
              <p:nvPr/>
            </p:nvSpPr>
            <p:spPr bwMode="auto">
              <a:xfrm>
                <a:off x="1649"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91" name="Line 616"/>
              <p:cNvSpPr>
                <a:spLocks noChangeShapeType="1"/>
              </p:cNvSpPr>
              <p:nvPr/>
            </p:nvSpPr>
            <p:spPr bwMode="auto">
              <a:xfrm>
                <a:off x="1679"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92" name="Rectangle 617"/>
              <p:cNvSpPr>
                <a:spLocks noChangeArrowheads="1"/>
              </p:cNvSpPr>
              <p:nvPr/>
            </p:nvSpPr>
            <p:spPr bwMode="auto">
              <a:xfrm>
                <a:off x="1679"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93" name="Line 618"/>
              <p:cNvSpPr>
                <a:spLocks noChangeShapeType="1"/>
              </p:cNvSpPr>
              <p:nvPr/>
            </p:nvSpPr>
            <p:spPr bwMode="auto">
              <a:xfrm>
                <a:off x="1708"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94" name="Rectangle 619"/>
              <p:cNvSpPr>
                <a:spLocks noChangeArrowheads="1"/>
              </p:cNvSpPr>
              <p:nvPr/>
            </p:nvSpPr>
            <p:spPr bwMode="auto">
              <a:xfrm>
                <a:off x="1708"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95" name="Line 620"/>
              <p:cNvSpPr>
                <a:spLocks noChangeShapeType="1"/>
              </p:cNvSpPr>
              <p:nvPr/>
            </p:nvSpPr>
            <p:spPr bwMode="auto">
              <a:xfrm>
                <a:off x="1738"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96" name="Rectangle 621"/>
              <p:cNvSpPr>
                <a:spLocks noChangeArrowheads="1"/>
              </p:cNvSpPr>
              <p:nvPr/>
            </p:nvSpPr>
            <p:spPr bwMode="auto">
              <a:xfrm>
                <a:off x="1738"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97" name="Line 622"/>
              <p:cNvSpPr>
                <a:spLocks noChangeShapeType="1"/>
              </p:cNvSpPr>
              <p:nvPr/>
            </p:nvSpPr>
            <p:spPr bwMode="auto">
              <a:xfrm>
                <a:off x="1767"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6998" name="Rectangle 623"/>
              <p:cNvSpPr>
                <a:spLocks noChangeArrowheads="1"/>
              </p:cNvSpPr>
              <p:nvPr/>
            </p:nvSpPr>
            <p:spPr bwMode="auto">
              <a:xfrm>
                <a:off x="1368" y="666"/>
                <a:ext cx="1493" cy="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6999" name="Rectangle 624"/>
              <p:cNvSpPr>
                <a:spLocks noChangeArrowheads="1"/>
              </p:cNvSpPr>
              <p:nvPr/>
            </p:nvSpPr>
            <p:spPr bwMode="auto">
              <a:xfrm>
                <a:off x="1368" y="1253"/>
                <a:ext cx="656" cy="3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00" name="Rectangle 625"/>
              <p:cNvSpPr>
                <a:spLocks noChangeArrowheads="1"/>
              </p:cNvSpPr>
              <p:nvPr/>
            </p:nvSpPr>
            <p:spPr bwMode="auto">
              <a:xfrm>
                <a:off x="2253" y="1253"/>
                <a:ext cx="1686" cy="3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01" name="Rectangle 626"/>
              <p:cNvSpPr>
                <a:spLocks noChangeArrowheads="1"/>
              </p:cNvSpPr>
              <p:nvPr/>
            </p:nvSpPr>
            <p:spPr bwMode="auto">
              <a:xfrm>
                <a:off x="4060" y="1253"/>
                <a:ext cx="486" cy="3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02" name="Rectangle 627"/>
              <p:cNvSpPr>
                <a:spLocks noChangeArrowheads="1"/>
              </p:cNvSpPr>
              <p:nvPr/>
            </p:nvSpPr>
            <p:spPr bwMode="auto">
              <a:xfrm>
                <a:off x="4666" y="1253"/>
                <a:ext cx="486" cy="30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03" name="Rectangle 628"/>
              <p:cNvSpPr>
                <a:spLocks noChangeArrowheads="1"/>
              </p:cNvSpPr>
              <p:nvPr/>
            </p:nvSpPr>
            <p:spPr bwMode="auto">
              <a:xfrm>
                <a:off x="1368" y="1780"/>
                <a:ext cx="656" cy="30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04" name="Rectangle 629"/>
              <p:cNvSpPr>
                <a:spLocks noChangeArrowheads="1"/>
              </p:cNvSpPr>
              <p:nvPr/>
            </p:nvSpPr>
            <p:spPr bwMode="auto">
              <a:xfrm>
                <a:off x="2253" y="1780"/>
                <a:ext cx="1686" cy="30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05" name="Rectangle 630"/>
              <p:cNvSpPr>
                <a:spLocks noChangeArrowheads="1"/>
              </p:cNvSpPr>
              <p:nvPr/>
            </p:nvSpPr>
            <p:spPr bwMode="auto">
              <a:xfrm>
                <a:off x="1368" y="2368"/>
                <a:ext cx="656" cy="30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06" name="Rectangle 631"/>
              <p:cNvSpPr>
                <a:spLocks noChangeArrowheads="1"/>
              </p:cNvSpPr>
              <p:nvPr/>
            </p:nvSpPr>
            <p:spPr bwMode="auto">
              <a:xfrm>
                <a:off x="3453" y="2368"/>
                <a:ext cx="486" cy="30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07" name="Rectangle 632"/>
              <p:cNvSpPr>
                <a:spLocks noChangeArrowheads="1"/>
              </p:cNvSpPr>
              <p:nvPr/>
            </p:nvSpPr>
            <p:spPr bwMode="auto">
              <a:xfrm>
                <a:off x="3453" y="2670"/>
                <a:ext cx="486" cy="15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08" name="Rectangle 633"/>
              <p:cNvSpPr>
                <a:spLocks noChangeArrowheads="1"/>
              </p:cNvSpPr>
              <p:nvPr/>
            </p:nvSpPr>
            <p:spPr bwMode="auto">
              <a:xfrm>
                <a:off x="3453" y="2822"/>
                <a:ext cx="486" cy="15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09" name="Rectangle 634"/>
              <p:cNvSpPr>
                <a:spLocks noChangeArrowheads="1"/>
              </p:cNvSpPr>
              <p:nvPr/>
            </p:nvSpPr>
            <p:spPr bwMode="auto">
              <a:xfrm>
                <a:off x="1368" y="3293"/>
                <a:ext cx="772"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10" name="Rectangle 635"/>
              <p:cNvSpPr>
                <a:spLocks noChangeArrowheads="1"/>
              </p:cNvSpPr>
              <p:nvPr/>
            </p:nvSpPr>
            <p:spPr bwMode="auto">
              <a:xfrm>
                <a:off x="2253" y="3293"/>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11" name="Rectangle 636"/>
              <p:cNvSpPr>
                <a:spLocks noChangeArrowheads="1"/>
              </p:cNvSpPr>
              <p:nvPr/>
            </p:nvSpPr>
            <p:spPr bwMode="auto">
              <a:xfrm>
                <a:off x="2860" y="3293"/>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12" name="Rectangle 637"/>
              <p:cNvSpPr>
                <a:spLocks noChangeArrowheads="1"/>
              </p:cNvSpPr>
              <p:nvPr/>
            </p:nvSpPr>
            <p:spPr bwMode="auto">
              <a:xfrm>
                <a:off x="3453" y="3293"/>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13" name="Rectangle 638"/>
              <p:cNvSpPr>
                <a:spLocks noChangeArrowheads="1"/>
              </p:cNvSpPr>
              <p:nvPr/>
            </p:nvSpPr>
            <p:spPr bwMode="auto">
              <a:xfrm>
                <a:off x="4060" y="3293"/>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14" name="Rectangle 639"/>
              <p:cNvSpPr>
                <a:spLocks noChangeArrowheads="1"/>
              </p:cNvSpPr>
              <p:nvPr/>
            </p:nvSpPr>
            <p:spPr bwMode="auto">
              <a:xfrm>
                <a:off x="4666" y="3293"/>
                <a:ext cx="486" cy="30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15" name="Rectangle 640"/>
              <p:cNvSpPr>
                <a:spLocks noChangeArrowheads="1"/>
              </p:cNvSpPr>
              <p:nvPr/>
            </p:nvSpPr>
            <p:spPr bwMode="auto">
              <a:xfrm>
                <a:off x="2254" y="3596"/>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16" name="Rectangle 641"/>
              <p:cNvSpPr>
                <a:spLocks noChangeArrowheads="1"/>
              </p:cNvSpPr>
              <p:nvPr/>
            </p:nvSpPr>
            <p:spPr bwMode="auto">
              <a:xfrm>
                <a:off x="2860" y="3596"/>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17" name="Rectangle 642"/>
              <p:cNvSpPr>
                <a:spLocks noChangeArrowheads="1"/>
              </p:cNvSpPr>
              <p:nvPr/>
            </p:nvSpPr>
            <p:spPr bwMode="auto">
              <a:xfrm>
                <a:off x="3453" y="3596"/>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18" name="Rectangle 643"/>
              <p:cNvSpPr>
                <a:spLocks noChangeArrowheads="1"/>
              </p:cNvSpPr>
              <p:nvPr/>
            </p:nvSpPr>
            <p:spPr bwMode="auto">
              <a:xfrm>
                <a:off x="4060" y="3596"/>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19" name="Rectangle 644"/>
              <p:cNvSpPr>
                <a:spLocks noChangeArrowheads="1"/>
              </p:cNvSpPr>
              <p:nvPr/>
            </p:nvSpPr>
            <p:spPr bwMode="auto">
              <a:xfrm>
                <a:off x="4666" y="3596"/>
                <a:ext cx="486" cy="1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20" name="Rectangle 645"/>
              <p:cNvSpPr>
                <a:spLocks noChangeArrowheads="1"/>
              </p:cNvSpPr>
              <p:nvPr/>
            </p:nvSpPr>
            <p:spPr bwMode="auto">
              <a:xfrm>
                <a:off x="2063" y="3525"/>
                <a:ext cx="2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II</a:t>
                </a:r>
                <a:endParaRPr lang="pt-PT" altLang="pt-PT"/>
              </a:p>
            </p:txBody>
          </p:sp>
          <p:sp>
            <p:nvSpPr>
              <p:cNvPr id="27022" name="Rectangle 647"/>
              <p:cNvSpPr>
                <a:spLocks noChangeArrowheads="1"/>
              </p:cNvSpPr>
              <p:nvPr/>
            </p:nvSpPr>
            <p:spPr bwMode="auto">
              <a:xfrm>
                <a:off x="1785" y="710"/>
                <a:ext cx="41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1000" u="none">
                    <a:solidFill>
                      <a:srgbClr val="FFFFFF"/>
                    </a:solidFill>
                    <a:latin typeface="Trebuchet MS" panose="020B0603020202020204" pitchFamily="34" charset="0"/>
                  </a:rPr>
                  <a:t>MINISTRY X</a:t>
                </a:r>
                <a:endParaRPr lang="pt-PT" altLang="pt-PT"/>
              </a:p>
            </p:txBody>
          </p:sp>
          <p:sp>
            <p:nvSpPr>
              <p:cNvPr id="27023" name="Rectangle 648"/>
              <p:cNvSpPr>
                <a:spLocks noChangeArrowheads="1"/>
              </p:cNvSpPr>
              <p:nvPr/>
            </p:nvSpPr>
            <p:spPr bwMode="auto">
              <a:xfrm>
                <a:off x="2129" y="710"/>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24" name="Rectangle 649"/>
              <p:cNvSpPr>
                <a:spLocks noChangeArrowheads="1"/>
              </p:cNvSpPr>
              <p:nvPr/>
            </p:nvSpPr>
            <p:spPr bwMode="auto">
              <a:xfrm>
                <a:off x="2193" y="710"/>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25" name="Rectangle 650"/>
              <p:cNvSpPr>
                <a:spLocks noChangeArrowheads="1"/>
              </p:cNvSpPr>
              <p:nvPr/>
            </p:nvSpPr>
            <p:spPr bwMode="auto">
              <a:xfrm>
                <a:off x="1613" y="893"/>
                <a:ext cx="7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u="none">
                    <a:solidFill>
                      <a:srgbClr val="FFFFFF"/>
                    </a:solidFill>
                    <a:latin typeface="Trebuchet MS" panose="020B0603020202020204" pitchFamily="34" charset="0"/>
                  </a:rPr>
                  <a:t>GOVERNMENT MEMBERS</a:t>
                </a:r>
                <a:endParaRPr lang="pt-PT" altLang="pt-PT"/>
              </a:p>
            </p:txBody>
          </p:sp>
          <p:sp>
            <p:nvSpPr>
              <p:cNvPr id="27026" name="Rectangle 651"/>
              <p:cNvSpPr>
                <a:spLocks noChangeArrowheads="1"/>
              </p:cNvSpPr>
              <p:nvPr/>
            </p:nvSpPr>
            <p:spPr bwMode="auto">
              <a:xfrm>
                <a:off x="1385" y="1298"/>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A1</a:t>
                </a:r>
                <a:endParaRPr lang="pt-PT" altLang="pt-PT"/>
              </a:p>
            </p:txBody>
          </p:sp>
          <p:sp>
            <p:nvSpPr>
              <p:cNvPr id="27027" name="Rectangle 652"/>
              <p:cNvSpPr>
                <a:spLocks noChangeArrowheads="1"/>
              </p:cNvSpPr>
              <p:nvPr/>
            </p:nvSpPr>
            <p:spPr bwMode="auto">
              <a:xfrm>
                <a:off x="1385" y="1368"/>
                <a:ext cx="1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(Support</a:t>
                </a:r>
                <a:endParaRPr lang="pt-PT" altLang="pt-PT"/>
              </a:p>
            </p:txBody>
          </p:sp>
          <p:sp>
            <p:nvSpPr>
              <p:cNvPr id="27028" name="Rectangle 653"/>
              <p:cNvSpPr>
                <a:spLocks noChangeArrowheads="1"/>
              </p:cNvSpPr>
              <p:nvPr/>
            </p:nvSpPr>
            <p:spPr bwMode="auto">
              <a:xfrm>
                <a:off x="1533" y="1368"/>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29" name="Rectangle 654"/>
              <p:cNvSpPr>
                <a:spLocks noChangeArrowheads="1"/>
              </p:cNvSpPr>
              <p:nvPr/>
            </p:nvSpPr>
            <p:spPr bwMode="auto">
              <a:xfrm>
                <a:off x="1570" y="1368"/>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30" name="Rectangle 655"/>
              <p:cNvSpPr>
                <a:spLocks noChangeArrowheads="1"/>
              </p:cNvSpPr>
              <p:nvPr/>
            </p:nvSpPr>
            <p:spPr bwMode="auto">
              <a:xfrm>
                <a:off x="1385" y="1439"/>
                <a:ext cx="2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Function)</a:t>
                </a:r>
                <a:endParaRPr lang="pt-PT" altLang="pt-PT"/>
              </a:p>
            </p:txBody>
          </p:sp>
          <p:sp>
            <p:nvSpPr>
              <p:cNvPr id="27031" name="Rectangle 656"/>
              <p:cNvSpPr>
                <a:spLocks noChangeArrowheads="1"/>
              </p:cNvSpPr>
              <p:nvPr/>
            </p:nvSpPr>
            <p:spPr bwMode="auto">
              <a:xfrm>
                <a:off x="1385" y="1825"/>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A2</a:t>
                </a:r>
                <a:endParaRPr lang="pt-PT" altLang="pt-PT"/>
              </a:p>
            </p:txBody>
          </p:sp>
          <p:sp>
            <p:nvSpPr>
              <p:cNvPr id="27032" name="Rectangle 657"/>
              <p:cNvSpPr>
                <a:spLocks noChangeArrowheads="1"/>
              </p:cNvSpPr>
              <p:nvPr/>
            </p:nvSpPr>
            <p:spPr bwMode="auto">
              <a:xfrm>
                <a:off x="1385" y="1895"/>
                <a:ext cx="18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(Support</a:t>
                </a:r>
                <a:endParaRPr lang="pt-PT" altLang="pt-PT"/>
              </a:p>
            </p:txBody>
          </p:sp>
          <p:sp>
            <p:nvSpPr>
              <p:cNvPr id="27033" name="Rectangle 658"/>
              <p:cNvSpPr>
                <a:spLocks noChangeArrowheads="1"/>
              </p:cNvSpPr>
              <p:nvPr/>
            </p:nvSpPr>
            <p:spPr bwMode="auto">
              <a:xfrm>
                <a:off x="1533" y="1895"/>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34" name="Rectangle 659"/>
              <p:cNvSpPr>
                <a:spLocks noChangeArrowheads="1"/>
              </p:cNvSpPr>
              <p:nvPr/>
            </p:nvSpPr>
            <p:spPr bwMode="auto">
              <a:xfrm>
                <a:off x="1569" y="1895"/>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35" name="Rectangle 660"/>
              <p:cNvSpPr>
                <a:spLocks noChangeArrowheads="1"/>
              </p:cNvSpPr>
              <p:nvPr/>
            </p:nvSpPr>
            <p:spPr bwMode="auto">
              <a:xfrm>
                <a:off x="1385" y="1966"/>
                <a:ext cx="22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Functions)</a:t>
                </a:r>
                <a:endParaRPr lang="pt-PT" altLang="pt-PT"/>
              </a:p>
            </p:txBody>
          </p:sp>
          <p:sp>
            <p:nvSpPr>
              <p:cNvPr id="27037" name="Rectangle 662"/>
              <p:cNvSpPr>
                <a:spLocks noChangeArrowheads="1"/>
              </p:cNvSpPr>
              <p:nvPr/>
            </p:nvSpPr>
            <p:spPr bwMode="auto">
              <a:xfrm>
                <a:off x="3515" y="1860"/>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38" name="Rectangle 663"/>
              <p:cNvSpPr>
                <a:spLocks noChangeArrowheads="1"/>
              </p:cNvSpPr>
              <p:nvPr/>
            </p:nvSpPr>
            <p:spPr bwMode="auto">
              <a:xfrm>
                <a:off x="3554" y="1860"/>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40" name="Rectangle 665"/>
              <p:cNvSpPr>
                <a:spLocks noChangeArrowheads="1"/>
              </p:cNvSpPr>
              <p:nvPr/>
            </p:nvSpPr>
            <p:spPr bwMode="auto">
              <a:xfrm>
                <a:off x="3073" y="1931"/>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41" name="Rectangle 666"/>
              <p:cNvSpPr>
                <a:spLocks noChangeArrowheads="1"/>
              </p:cNvSpPr>
              <p:nvPr/>
            </p:nvSpPr>
            <p:spPr bwMode="auto">
              <a:xfrm>
                <a:off x="3110" y="1931"/>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43" name="Rectangle 668"/>
              <p:cNvSpPr>
                <a:spLocks noChangeArrowheads="1"/>
              </p:cNvSpPr>
              <p:nvPr/>
            </p:nvSpPr>
            <p:spPr bwMode="auto">
              <a:xfrm>
                <a:off x="2848" y="1262"/>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44" name="Rectangle 669"/>
              <p:cNvSpPr>
                <a:spLocks noChangeArrowheads="1"/>
              </p:cNvSpPr>
              <p:nvPr/>
            </p:nvSpPr>
            <p:spPr bwMode="auto">
              <a:xfrm>
                <a:off x="2887" y="1262"/>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45" name="Rectangle 670"/>
              <p:cNvSpPr>
                <a:spLocks noChangeArrowheads="1"/>
              </p:cNvSpPr>
              <p:nvPr/>
            </p:nvSpPr>
            <p:spPr bwMode="auto">
              <a:xfrm>
                <a:off x="3282" y="1262"/>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46" name="Rectangle 671"/>
              <p:cNvSpPr>
                <a:spLocks noChangeArrowheads="1"/>
              </p:cNvSpPr>
              <p:nvPr/>
            </p:nvSpPr>
            <p:spPr bwMode="auto">
              <a:xfrm>
                <a:off x="3319" y="1262"/>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48" name="Rectangle 673"/>
              <p:cNvSpPr>
                <a:spLocks noChangeArrowheads="1"/>
              </p:cNvSpPr>
              <p:nvPr/>
            </p:nvSpPr>
            <p:spPr bwMode="auto">
              <a:xfrm>
                <a:off x="3301" y="1333"/>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49" name="Rectangle 674"/>
              <p:cNvSpPr>
                <a:spLocks noChangeArrowheads="1"/>
              </p:cNvSpPr>
              <p:nvPr/>
            </p:nvSpPr>
            <p:spPr bwMode="auto">
              <a:xfrm>
                <a:off x="3341" y="1333"/>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50" name="Rectangle 675"/>
              <p:cNvSpPr>
                <a:spLocks noChangeArrowheads="1"/>
              </p:cNvSpPr>
              <p:nvPr/>
            </p:nvSpPr>
            <p:spPr bwMode="auto">
              <a:xfrm>
                <a:off x="3727" y="1333"/>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52" name="Rectangle 677"/>
              <p:cNvSpPr>
                <a:spLocks noChangeArrowheads="1"/>
              </p:cNvSpPr>
              <p:nvPr/>
            </p:nvSpPr>
            <p:spPr bwMode="auto">
              <a:xfrm>
                <a:off x="2471" y="1404"/>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53" name="Rectangle 678"/>
              <p:cNvSpPr>
                <a:spLocks noChangeArrowheads="1"/>
              </p:cNvSpPr>
              <p:nvPr/>
            </p:nvSpPr>
            <p:spPr bwMode="auto">
              <a:xfrm>
                <a:off x="2508" y="1404"/>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54" name="Rectangle 679"/>
              <p:cNvSpPr>
                <a:spLocks noChangeArrowheads="1"/>
              </p:cNvSpPr>
              <p:nvPr/>
            </p:nvSpPr>
            <p:spPr bwMode="auto">
              <a:xfrm>
                <a:off x="2816" y="1404"/>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55" name="Rectangle 680"/>
              <p:cNvSpPr>
                <a:spLocks noChangeArrowheads="1"/>
              </p:cNvSpPr>
              <p:nvPr/>
            </p:nvSpPr>
            <p:spPr bwMode="auto">
              <a:xfrm>
                <a:off x="2837" y="1404"/>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56" name="Rectangle 681"/>
              <p:cNvSpPr>
                <a:spLocks noChangeArrowheads="1"/>
              </p:cNvSpPr>
              <p:nvPr/>
            </p:nvSpPr>
            <p:spPr bwMode="auto">
              <a:xfrm>
                <a:off x="3332" y="1404"/>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57" name="Rectangle 682"/>
              <p:cNvSpPr>
                <a:spLocks noChangeArrowheads="1"/>
              </p:cNvSpPr>
              <p:nvPr/>
            </p:nvSpPr>
            <p:spPr bwMode="auto">
              <a:xfrm>
                <a:off x="3369" y="1404"/>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59" name="Rectangle 684"/>
              <p:cNvSpPr>
                <a:spLocks noChangeArrowheads="1"/>
              </p:cNvSpPr>
              <p:nvPr/>
            </p:nvSpPr>
            <p:spPr bwMode="auto">
              <a:xfrm>
                <a:off x="2835" y="1475"/>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60" name="Rectangle 685"/>
              <p:cNvSpPr>
                <a:spLocks noChangeArrowheads="1"/>
              </p:cNvSpPr>
              <p:nvPr/>
            </p:nvSpPr>
            <p:spPr bwMode="auto">
              <a:xfrm>
                <a:off x="2871" y="1475"/>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63" name="Rectangle 688"/>
              <p:cNvSpPr>
                <a:spLocks noChangeArrowheads="1"/>
              </p:cNvSpPr>
              <p:nvPr/>
            </p:nvSpPr>
            <p:spPr bwMode="auto">
              <a:xfrm>
                <a:off x="1385" y="2377"/>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B</a:t>
                </a:r>
                <a:endParaRPr lang="pt-PT" altLang="pt-PT"/>
              </a:p>
            </p:txBody>
          </p:sp>
          <p:sp>
            <p:nvSpPr>
              <p:cNvPr id="27064" name="Rectangle 689"/>
              <p:cNvSpPr>
                <a:spLocks noChangeArrowheads="1"/>
              </p:cNvSpPr>
              <p:nvPr/>
            </p:nvSpPr>
            <p:spPr bwMode="auto">
              <a:xfrm>
                <a:off x="1385" y="2448"/>
                <a:ext cx="20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(Missions </a:t>
                </a:r>
                <a:endParaRPr lang="pt-PT" altLang="pt-PT"/>
              </a:p>
            </p:txBody>
          </p:sp>
          <p:sp>
            <p:nvSpPr>
              <p:cNvPr id="27065" name="Rectangle 690"/>
              <p:cNvSpPr>
                <a:spLocks noChangeArrowheads="1"/>
              </p:cNvSpPr>
              <p:nvPr/>
            </p:nvSpPr>
            <p:spPr bwMode="auto">
              <a:xfrm>
                <a:off x="1385" y="2518"/>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66" name="Rectangle 691"/>
              <p:cNvSpPr>
                <a:spLocks noChangeArrowheads="1"/>
              </p:cNvSpPr>
              <p:nvPr/>
            </p:nvSpPr>
            <p:spPr bwMode="auto">
              <a:xfrm>
                <a:off x="1568" y="2518"/>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67" name="Rectangle 692"/>
              <p:cNvSpPr>
                <a:spLocks noChangeArrowheads="1"/>
              </p:cNvSpPr>
              <p:nvPr/>
            </p:nvSpPr>
            <p:spPr bwMode="auto">
              <a:xfrm>
                <a:off x="1604" y="2518"/>
                <a:ext cx="3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and operational </a:t>
                </a:r>
                <a:endParaRPr lang="pt-PT" altLang="pt-PT"/>
              </a:p>
            </p:txBody>
          </p:sp>
          <p:sp>
            <p:nvSpPr>
              <p:cNvPr id="27068" name="Rectangle 693"/>
              <p:cNvSpPr>
                <a:spLocks noChangeArrowheads="1"/>
              </p:cNvSpPr>
              <p:nvPr/>
            </p:nvSpPr>
            <p:spPr bwMode="auto">
              <a:xfrm>
                <a:off x="1385" y="2589"/>
                <a:ext cx="22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dirty="0" err="1">
                    <a:solidFill>
                      <a:srgbClr val="000000"/>
                    </a:solidFill>
                    <a:latin typeface="Trebuchet MS" panose="020B0603020202020204" pitchFamily="34" charset="0"/>
                  </a:rPr>
                  <a:t>Functions</a:t>
                </a:r>
                <a:r>
                  <a:rPr lang="pt-PT" altLang="pt-PT" sz="600" b="0" u="none" dirty="0">
                    <a:solidFill>
                      <a:srgbClr val="000000"/>
                    </a:solidFill>
                    <a:latin typeface="Trebuchet MS" panose="020B0603020202020204" pitchFamily="34" charset="0"/>
                  </a:rPr>
                  <a:t>)</a:t>
                </a:r>
                <a:endParaRPr lang="pt-PT" altLang="pt-PT" dirty="0"/>
              </a:p>
            </p:txBody>
          </p:sp>
          <p:sp>
            <p:nvSpPr>
              <p:cNvPr id="27069" name="Rectangle 694"/>
              <p:cNvSpPr>
                <a:spLocks noChangeArrowheads="1"/>
              </p:cNvSpPr>
              <p:nvPr/>
            </p:nvSpPr>
            <p:spPr bwMode="auto">
              <a:xfrm>
                <a:off x="3543" y="2457"/>
                <a:ext cx="27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Coordination</a:t>
                </a:r>
                <a:endParaRPr lang="pt-PT" altLang="pt-PT"/>
              </a:p>
            </p:txBody>
          </p:sp>
          <p:sp>
            <p:nvSpPr>
              <p:cNvPr id="27070" name="Rectangle 695"/>
              <p:cNvSpPr>
                <a:spLocks noChangeArrowheads="1"/>
              </p:cNvSpPr>
              <p:nvPr/>
            </p:nvSpPr>
            <p:spPr bwMode="auto">
              <a:xfrm>
                <a:off x="3658" y="2528"/>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71" name="Rectangle 696"/>
              <p:cNvSpPr>
                <a:spLocks noChangeArrowheads="1"/>
              </p:cNvSpPr>
              <p:nvPr/>
            </p:nvSpPr>
            <p:spPr bwMode="auto">
              <a:xfrm>
                <a:off x="3482" y="2599"/>
                <a:ext cx="20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Structure</a:t>
                </a:r>
                <a:endParaRPr lang="pt-PT" altLang="pt-PT"/>
              </a:p>
            </p:txBody>
          </p:sp>
          <p:sp>
            <p:nvSpPr>
              <p:cNvPr id="27072" name="Rectangle 697"/>
              <p:cNvSpPr>
                <a:spLocks noChangeArrowheads="1"/>
              </p:cNvSpPr>
              <p:nvPr/>
            </p:nvSpPr>
            <p:spPr bwMode="auto">
              <a:xfrm>
                <a:off x="3788" y="2599"/>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73" name="Rectangle 698"/>
              <p:cNvSpPr>
                <a:spLocks noChangeArrowheads="1"/>
              </p:cNvSpPr>
              <p:nvPr/>
            </p:nvSpPr>
            <p:spPr bwMode="auto">
              <a:xfrm>
                <a:off x="3825" y="2599"/>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74" name="Rectangle 699"/>
              <p:cNvSpPr>
                <a:spLocks noChangeArrowheads="1"/>
              </p:cNvSpPr>
              <p:nvPr/>
            </p:nvSpPr>
            <p:spPr bwMode="auto">
              <a:xfrm>
                <a:off x="3576" y="2669"/>
                <a:ext cx="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a:t>
                </a:r>
                <a:endParaRPr lang="pt-PT" altLang="pt-PT"/>
              </a:p>
            </p:txBody>
          </p:sp>
          <p:sp>
            <p:nvSpPr>
              <p:cNvPr id="27075" name="Rectangle 700"/>
              <p:cNvSpPr>
                <a:spLocks noChangeArrowheads="1"/>
              </p:cNvSpPr>
              <p:nvPr/>
            </p:nvSpPr>
            <p:spPr bwMode="auto">
              <a:xfrm>
                <a:off x="3573" y="2741"/>
                <a:ext cx="1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Missions</a:t>
                </a:r>
                <a:endParaRPr lang="pt-PT" altLang="pt-PT"/>
              </a:p>
            </p:txBody>
          </p:sp>
          <p:sp>
            <p:nvSpPr>
              <p:cNvPr id="27076" name="Rectangle 701"/>
              <p:cNvSpPr>
                <a:spLocks noChangeArrowheads="1"/>
              </p:cNvSpPr>
              <p:nvPr/>
            </p:nvSpPr>
            <p:spPr bwMode="auto">
              <a:xfrm>
                <a:off x="3608" y="2812"/>
                <a:ext cx="16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and C</a:t>
                </a:r>
                <a:endParaRPr lang="pt-PT" altLang="pt-PT"/>
              </a:p>
            </p:txBody>
          </p:sp>
          <p:sp>
            <p:nvSpPr>
              <p:cNvPr id="27077" name="Rectangle 702"/>
              <p:cNvSpPr>
                <a:spLocks noChangeArrowheads="1"/>
              </p:cNvSpPr>
              <p:nvPr/>
            </p:nvSpPr>
            <p:spPr bwMode="auto">
              <a:xfrm>
                <a:off x="2065" y="3297"/>
                <a:ext cx="2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N</a:t>
                </a:r>
                <a:endParaRPr lang="pt-PT" altLang="pt-PT"/>
              </a:p>
            </p:txBody>
          </p:sp>
          <p:sp>
            <p:nvSpPr>
              <p:cNvPr id="27078" name="Rectangle 703"/>
              <p:cNvSpPr>
                <a:spLocks noChangeArrowheads="1"/>
              </p:cNvSpPr>
              <p:nvPr/>
            </p:nvSpPr>
            <p:spPr bwMode="auto">
              <a:xfrm>
                <a:off x="2065" y="3351"/>
                <a:ext cx="2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U</a:t>
                </a:r>
                <a:endParaRPr lang="pt-PT" altLang="pt-PT"/>
              </a:p>
            </p:txBody>
          </p:sp>
          <p:sp>
            <p:nvSpPr>
              <p:cNvPr id="27079" name="Rectangle 704"/>
              <p:cNvSpPr>
                <a:spLocks noChangeArrowheads="1"/>
              </p:cNvSpPr>
              <p:nvPr/>
            </p:nvSpPr>
            <p:spPr bwMode="auto">
              <a:xfrm>
                <a:off x="2068" y="3406"/>
                <a:ext cx="23"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T</a:t>
                </a:r>
                <a:endParaRPr lang="pt-PT" altLang="pt-PT"/>
              </a:p>
            </p:txBody>
          </p:sp>
          <p:sp>
            <p:nvSpPr>
              <p:cNvPr id="27080" name="Rectangle 705"/>
              <p:cNvSpPr>
                <a:spLocks noChangeArrowheads="1"/>
              </p:cNvSpPr>
              <p:nvPr/>
            </p:nvSpPr>
            <p:spPr bwMode="auto">
              <a:xfrm>
                <a:off x="2070" y="3460"/>
                <a:ext cx="1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500" b="0" u="none">
                    <a:solidFill>
                      <a:srgbClr val="000000"/>
                    </a:solidFill>
                    <a:latin typeface="Trebuchet MS" panose="020B0603020202020204" pitchFamily="34" charset="0"/>
                  </a:rPr>
                  <a:t>S</a:t>
                </a:r>
                <a:endParaRPr lang="pt-PT" altLang="pt-PT"/>
              </a:p>
            </p:txBody>
          </p:sp>
          <p:sp>
            <p:nvSpPr>
              <p:cNvPr id="27081" name="Rectangle 706"/>
              <p:cNvSpPr>
                <a:spLocks noChangeArrowheads="1"/>
              </p:cNvSpPr>
              <p:nvPr/>
            </p:nvSpPr>
            <p:spPr bwMode="auto">
              <a:xfrm>
                <a:off x="1385" y="3302"/>
                <a:ext cx="2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C</a:t>
                </a:r>
                <a:endParaRPr lang="pt-PT" altLang="pt-PT"/>
              </a:p>
            </p:txBody>
          </p:sp>
          <p:sp>
            <p:nvSpPr>
              <p:cNvPr id="27082" name="Rectangle 707"/>
              <p:cNvSpPr>
                <a:spLocks noChangeArrowheads="1"/>
              </p:cNvSpPr>
              <p:nvPr/>
            </p:nvSpPr>
            <p:spPr bwMode="auto">
              <a:xfrm>
                <a:off x="1385" y="3373"/>
                <a:ext cx="36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(Deconcentrated</a:t>
                </a:r>
                <a:endParaRPr lang="pt-PT" altLang="pt-PT"/>
              </a:p>
            </p:txBody>
          </p:sp>
          <p:sp>
            <p:nvSpPr>
              <p:cNvPr id="27083" name="Rectangle 708"/>
              <p:cNvSpPr>
                <a:spLocks noChangeArrowheads="1"/>
              </p:cNvSpPr>
              <p:nvPr/>
            </p:nvSpPr>
            <p:spPr bwMode="auto">
              <a:xfrm>
                <a:off x="1385" y="3444"/>
                <a:ext cx="27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Missions and </a:t>
                </a:r>
                <a:endParaRPr lang="pt-PT" altLang="pt-PT"/>
              </a:p>
            </p:txBody>
          </p:sp>
          <p:sp>
            <p:nvSpPr>
              <p:cNvPr id="27084" name="Rectangle 709"/>
              <p:cNvSpPr>
                <a:spLocks noChangeArrowheads="1"/>
              </p:cNvSpPr>
              <p:nvPr/>
            </p:nvSpPr>
            <p:spPr bwMode="auto">
              <a:xfrm>
                <a:off x="1568" y="3444"/>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085" name="Rectangle 710"/>
              <p:cNvSpPr>
                <a:spLocks noChangeArrowheads="1"/>
              </p:cNvSpPr>
              <p:nvPr/>
            </p:nvSpPr>
            <p:spPr bwMode="auto">
              <a:xfrm>
                <a:off x="1604" y="3444"/>
                <a:ext cx="1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 </a:t>
                </a:r>
                <a:endParaRPr lang="pt-PT" altLang="pt-PT"/>
              </a:p>
            </p:txBody>
          </p:sp>
          <p:sp>
            <p:nvSpPr>
              <p:cNvPr id="27086" name="Rectangle 711"/>
              <p:cNvSpPr>
                <a:spLocks noChangeArrowheads="1"/>
              </p:cNvSpPr>
              <p:nvPr/>
            </p:nvSpPr>
            <p:spPr bwMode="auto">
              <a:xfrm>
                <a:off x="1385" y="3515"/>
                <a:ext cx="22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Functions)</a:t>
                </a:r>
                <a:endParaRPr lang="pt-PT" altLang="pt-PT"/>
              </a:p>
            </p:txBody>
          </p:sp>
          <p:sp>
            <p:nvSpPr>
              <p:cNvPr id="27087" name="Rectangle 712"/>
              <p:cNvSpPr>
                <a:spLocks noChangeArrowheads="1"/>
              </p:cNvSpPr>
              <p:nvPr/>
            </p:nvSpPr>
            <p:spPr bwMode="auto">
              <a:xfrm>
                <a:off x="2940" y="3355"/>
                <a:ext cx="19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a:t>
                </a:r>
                <a:endParaRPr lang="pt-PT" altLang="pt-PT"/>
              </a:p>
            </p:txBody>
          </p:sp>
          <p:sp>
            <p:nvSpPr>
              <p:cNvPr id="27088" name="Rectangle 713"/>
              <p:cNvSpPr>
                <a:spLocks noChangeArrowheads="1"/>
              </p:cNvSpPr>
              <p:nvPr/>
            </p:nvSpPr>
            <p:spPr bwMode="auto">
              <a:xfrm>
                <a:off x="2919" y="3426"/>
                <a:ext cx="2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Structure 2</a:t>
                </a:r>
                <a:endParaRPr lang="pt-PT" altLang="pt-PT"/>
              </a:p>
            </p:txBody>
          </p:sp>
          <p:sp>
            <p:nvSpPr>
              <p:cNvPr id="27089" name="Rectangle 714"/>
              <p:cNvSpPr>
                <a:spLocks noChangeArrowheads="1"/>
              </p:cNvSpPr>
              <p:nvPr/>
            </p:nvSpPr>
            <p:spPr bwMode="auto">
              <a:xfrm>
                <a:off x="2982" y="3497"/>
                <a:ext cx="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a:t>
                </a:r>
                <a:endParaRPr lang="pt-PT" altLang="pt-PT"/>
              </a:p>
            </p:txBody>
          </p:sp>
          <p:sp>
            <p:nvSpPr>
              <p:cNvPr id="27090" name="Rectangle 715"/>
              <p:cNvSpPr>
                <a:spLocks noChangeArrowheads="1"/>
              </p:cNvSpPr>
              <p:nvPr/>
            </p:nvSpPr>
            <p:spPr bwMode="auto">
              <a:xfrm>
                <a:off x="2979" y="3568"/>
                <a:ext cx="1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Missions</a:t>
                </a:r>
                <a:endParaRPr lang="pt-PT" altLang="pt-PT"/>
              </a:p>
            </p:txBody>
          </p:sp>
          <p:sp>
            <p:nvSpPr>
              <p:cNvPr id="27091" name="Rectangle 716"/>
              <p:cNvSpPr>
                <a:spLocks noChangeArrowheads="1"/>
              </p:cNvSpPr>
              <p:nvPr/>
            </p:nvSpPr>
            <p:spPr bwMode="auto">
              <a:xfrm>
                <a:off x="2915" y="3639"/>
                <a:ext cx="29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and D</a:t>
                </a:r>
                <a:endParaRPr lang="pt-PT" altLang="pt-PT"/>
              </a:p>
            </p:txBody>
          </p:sp>
          <p:sp>
            <p:nvSpPr>
              <p:cNvPr id="27092" name="Rectangle 717"/>
              <p:cNvSpPr>
                <a:spLocks noChangeArrowheads="1"/>
              </p:cNvSpPr>
              <p:nvPr/>
            </p:nvSpPr>
            <p:spPr bwMode="auto">
              <a:xfrm>
                <a:off x="4140" y="3355"/>
                <a:ext cx="19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a:t>
                </a:r>
                <a:endParaRPr lang="pt-PT" altLang="pt-PT"/>
              </a:p>
            </p:txBody>
          </p:sp>
          <p:sp>
            <p:nvSpPr>
              <p:cNvPr id="27093" name="Rectangle 718"/>
              <p:cNvSpPr>
                <a:spLocks noChangeArrowheads="1"/>
              </p:cNvSpPr>
              <p:nvPr/>
            </p:nvSpPr>
            <p:spPr bwMode="auto">
              <a:xfrm>
                <a:off x="4119" y="3426"/>
                <a:ext cx="2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Structure 4</a:t>
                </a:r>
                <a:endParaRPr lang="pt-PT" altLang="pt-PT"/>
              </a:p>
            </p:txBody>
          </p:sp>
          <p:sp>
            <p:nvSpPr>
              <p:cNvPr id="27094" name="Rectangle 719"/>
              <p:cNvSpPr>
                <a:spLocks noChangeArrowheads="1"/>
              </p:cNvSpPr>
              <p:nvPr/>
            </p:nvSpPr>
            <p:spPr bwMode="auto">
              <a:xfrm>
                <a:off x="4182" y="3497"/>
                <a:ext cx="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a:t>
                </a:r>
                <a:endParaRPr lang="pt-PT" altLang="pt-PT"/>
              </a:p>
            </p:txBody>
          </p:sp>
          <p:sp>
            <p:nvSpPr>
              <p:cNvPr id="27095" name="Rectangle 720"/>
              <p:cNvSpPr>
                <a:spLocks noChangeArrowheads="1"/>
              </p:cNvSpPr>
              <p:nvPr/>
            </p:nvSpPr>
            <p:spPr bwMode="auto">
              <a:xfrm>
                <a:off x="4179" y="3568"/>
                <a:ext cx="1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Missions</a:t>
                </a:r>
                <a:endParaRPr lang="pt-PT" altLang="pt-PT"/>
              </a:p>
            </p:txBody>
          </p:sp>
          <p:sp>
            <p:nvSpPr>
              <p:cNvPr id="27096" name="Rectangle 721"/>
              <p:cNvSpPr>
                <a:spLocks noChangeArrowheads="1"/>
              </p:cNvSpPr>
              <p:nvPr/>
            </p:nvSpPr>
            <p:spPr bwMode="auto">
              <a:xfrm>
                <a:off x="4114" y="3639"/>
                <a:ext cx="29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and D</a:t>
                </a:r>
                <a:endParaRPr lang="pt-PT" altLang="pt-PT"/>
              </a:p>
            </p:txBody>
          </p:sp>
          <p:sp>
            <p:nvSpPr>
              <p:cNvPr id="27097" name="Rectangle 722"/>
              <p:cNvSpPr>
                <a:spLocks noChangeArrowheads="1"/>
              </p:cNvSpPr>
              <p:nvPr/>
            </p:nvSpPr>
            <p:spPr bwMode="auto">
              <a:xfrm>
                <a:off x="4745" y="3355"/>
                <a:ext cx="2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a:t>
                </a:r>
                <a:endParaRPr lang="pt-PT" altLang="pt-PT"/>
              </a:p>
            </p:txBody>
          </p:sp>
          <p:sp>
            <p:nvSpPr>
              <p:cNvPr id="27098" name="Rectangle 723"/>
              <p:cNvSpPr>
                <a:spLocks noChangeArrowheads="1"/>
              </p:cNvSpPr>
              <p:nvPr/>
            </p:nvSpPr>
            <p:spPr bwMode="auto">
              <a:xfrm>
                <a:off x="4725" y="3426"/>
                <a:ext cx="2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Structure 5</a:t>
                </a:r>
                <a:endParaRPr lang="pt-PT" altLang="pt-PT"/>
              </a:p>
            </p:txBody>
          </p:sp>
          <p:sp>
            <p:nvSpPr>
              <p:cNvPr id="27099" name="Rectangle 724"/>
              <p:cNvSpPr>
                <a:spLocks noChangeArrowheads="1"/>
              </p:cNvSpPr>
              <p:nvPr/>
            </p:nvSpPr>
            <p:spPr bwMode="auto">
              <a:xfrm>
                <a:off x="4788" y="3497"/>
                <a:ext cx="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a:t>
                </a:r>
                <a:endParaRPr lang="pt-PT" altLang="pt-PT"/>
              </a:p>
            </p:txBody>
          </p:sp>
          <p:sp>
            <p:nvSpPr>
              <p:cNvPr id="27100" name="Rectangle 725"/>
              <p:cNvSpPr>
                <a:spLocks noChangeArrowheads="1"/>
              </p:cNvSpPr>
              <p:nvPr/>
            </p:nvSpPr>
            <p:spPr bwMode="auto">
              <a:xfrm>
                <a:off x="4785" y="3568"/>
                <a:ext cx="1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Missions</a:t>
                </a:r>
                <a:endParaRPr lang="pt-PT" altLang="pt-PT"/>
              </a:p>
            </p:txBody>
          </p:sp>
          <p:sp>
            <p:nvSpPr>
              <p:cNvPr id="27101" name="Rectangle 726"/>
              <p:cNvSpPr>
                <a:spLocks noChangeArrowheads="1"/>
              </p:cNvSpPr>
              <p:nvPr/>
            </p:nvSpPr>
            <p:spPr bwMode="auto">
              <a:xfrm>
                <a:off x="4721" y="3639"/>
                <a:ext cx="29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and D</a:t>
                </a:r>
                <a:endParaRPr lang="pt-PT" altLang="pt-PT"/>
              </a:p>
            </p:txBody>
          </p:sp>
          <p:sp>
            <p:nvSpPr>
              <p:cNvPr id="27102" name="Rectangle 727"/>
              <p:cNvSpPr>
                <a:spLocks noChangeArrowheads="1"/>
              </p:cNvSpPr>
              <p:nvPr/>
            </p:nvSpPr>
            <p:spPr bwMode="auto">
              <a:xfrm>
                <a:off x="2334" y="3355"/>
                <a:ext cx="2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a:t>
                </a:r>
                <a:endParaRPr lang="pt-PT" altLang="pt-PT"/>
              </a:p>
            </p:txBody>
          </p:sp>
          <p:sp>
            <p:nvSpPr>
              <p:cNvPr id="27103" name="Rectangle 728"/>
              <p:cNvSpPr>
                <a:spLocks noChangeArrowheads="1"/>
              </p:cNvSpPr>
              <p:nvPr/>
            </p:nvSpPr>
            <p:spPr bwMode="auto">
              <a:xfrm>
                <a:off x="2312" y="3426"/>
                <a:ext cx="24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Structure1</a:t>
                </a:r>
                <a:endParaRPr lang="pt-PT" altLang="pt-PT"/>
              </a:p>
            </p:txBody>
          </p:sp>
          <p:sp>
            <p:nvSpPr>
              <p:cNvPr id="27104" name="Rectangle 729"/>
              <p:cNvSpPr>
                <a:spLocks noChangeArrowheads="1"/>
              </p:cNvSpPr>
              <p:nvPr/>
            </p:nvSpPr>
            <p:spPr bwMode="auto">
              <a:xfrm>
                <a:off x="2376" y="3497"/>
                <a:ext cx="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a:t>
                </a:r>
                <a:endParaRPr lang="pt-PT" altLang="pt-PT"/>
              </a:p>
            </p:txBody>
          </p:sp>
          <p:sp>
            <p:nvSpPr>
              <p:cNvPr id="27105" name="Rectangle 730"/>
              <p:cNvSpPr>
                <a:spLocks noChangeArrowheads="1"/>
              </p:cNvSpPr>
              <p:nvPr/>
            </p:nvSpPr>
            <p:spPr bwMode="auto">
              <a:xfrm>
                <a:off x="2373" y="3568"/>
                <a:ext cx="1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Missions</a:t>
                </a:r>
                <a:endParaRPr lang="pt-PT" altLang="pt-PT"/>
              </a:p>
            </p:txBody>
          </p:sp>
          <p:sp>
            <p:nvSpPr>
              <p:cNvPr id="27106" name="Rectangle 731"/>
              <p:cNvSpPr>
                <a:spLocks noChangeArrowheads="1"/>
              </p:cNvSpPr>
              <p:nvPr/>
            </p:nvSpPr>
            <p:spPr bwMode="auto">
              <a:xfrm>
                <a:off x="2308" y="3639"/>
                <a:ext cx="29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and D</a:t>
                </a:r>
                <a:endParaRPr lang="pt-PT" altLang="pt-PT"/>
              </a:p>
            </p:txBody>
          </p:sp>
          <p:sp>
            <p:nvSpPr>
              <p:cNvPr id="27107" name="Rectangle 732"/>
              <p:cNvSpPr>
                <a:spLocks noChangeArrowheads="1"/>
              </p:cNvSpPr>
              <p:nvPr/>
            </p:nvSpPr>
            <p:spPr bwMode="auto">
              <a:xfrm>
                <a:off x="3533" y="3355"/>
                <a:ext cx="20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Regional </a:t>
                </a:r>
                <a:endParaRPr lang="pt-PT" altLang="pt-PT"/>
              </a:p>
            </p:txBody>
          </p:sp>
          <p:sp>
            <p:nvSpPr>
              <p:cNvPr id="27108" name="Rectangle 733"/>
              <p:cNvSpPr>
                <a:spLocks noChangeArrowheads="1"/>
              </p:cNvSpPr>
              <p:nvPr/>
            </p:nvSpPr>
            <p:spPr bwMode="auto">
              <a:xfrm>
                <a:off x="3513" y="3426"/>
                <a:ext cx="25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Structure 3</a:t>
                </a:r>
                <a:endParaRPr lang="pt-PT" altLang="pt-PT"/>
              </a:p>
            </p:txBody>
          </p:sp>
          <p:sp>
            <p:nvSpPr>
              <p:cNvPr id="27109" name="Rectangle 734"/>
              <p:cNvSpPr>
                <a:spLocks noChangeArrowheads="1"/>
              </p:cNvSpPr>
              <p:nvPr/>
            </p:nvSpPr>
            <p:spPr bwMode="auto">
              <a:xfrm>
                <a:off x="3576" y="3497"/>
                <a:ext cx="6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for</a:t>
                </a:r>
                <a:endParaRPr lang="pt-PT" altLang="pt-PT"/>
              </a:p>
            </p:txBody>
          </p:sp>
          <p:sp>
            <p:nvSpPr>
              <p:cNvPr id="27110" name="Rectangle 735"/>
              <p:cNvSpPr>
                <a:spLocks noChangeArrowheads="1"/>
              </p:cNvSpPr>
              <p:nvPr/>
            </p:nvSpPr>
            <p:spPr bwMode="auto">
              <a:xfrm>
                <a:off x="3573" y="3568"/>
                <a:ext cx="17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b="0" u="none">
                    <a:solidFill>
                      <a:srgbClr val="000000"/>
                    </a:solidFill>
                    <a:latin typeface="Trebuchet MS" panose="020B0603020202020204" pitchFamily="34" charset="0"/>
                  </a:rPr>
                  <a:t>Missions</a:t>
                </a:r>
                <a:endParaRPr lang="pt-PT" altLang="pt-PT"/>
              </a:p>
            </p:txBody>
          </p:sp>
          <p:sp>
            <p:nvSpPr>
              <p:cNvPr id="27111" name="Rectangle 736"/>
              <p:cNvSpPr>
                <a:spLocks noChangeArrowheads="1"/>
              </p:cNvSpPr>
              <p:nvPr/>
            </p:nvSpPr>
            <p:spPr bwMode="auto">
              <a:xfrm>
                <a:off x="3508" y="3639"/>
                <a:ext cx="279"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latin typeface="Trebuchet MS" panose="020B0603020202020204" pitchFamily="34" charset="0"/>
                  </a:rPr>
                  <a:t>A, B, C andD</a:t>
                </a:r>
                <a:endParaRPr lang="pt-PT" altLang="pt-PT"/>
              </a:p>
            </p:txBody>
          </p:sp>
          <p:sp>
            <p:nvSpPr>
              <p:cNvPr id="27112" name="Line 737"/>
              <p:cNvSpPr>
                <a:spLocks noChangeShapeType="1"/>
              </p:cNvSpPr>
              <p:nvPr/>
            </p:nvSpPr>
            <p:spPr bwMode="auto">
              <a:xfrm>
                <a:off x="1606" y="1178"/>
                <a:ext cx="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13" name="Rectangle 738"/>
              <p:cNvSpPr>
                <a:spLocks noChangeArrowheads="1"/>
              </p:cNvSpPr>
              <p:nvPr/>
            </p:nvSpPr>
            <p:spPr bwMode="auto">
              <a:xfrm>
                <a:off x="1606" y="1178"/>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14" name="Line 739"/>
              <p:cNvSpPr>
                <a:spLocks noChangeShapeType="1"/>
              </p:cNvSpPr>
              <p:nvPr/>
            </p:nvSpPr>
            <p:spPr bwMode="auto">
              <a:xfrm>
                <a:off x="1620"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15" name="Rectangle 740"/>
              <p:cNvSpPr>
                <a:spLocks noChangeArrowheads="1"/>
              </p:cNvSpPr>
              <p:nvPr/>
            </p:nvSpPr>
            <p:spPr bwMode="auto">
              <a:xfrm>
                <a:off x="1620"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16" name="Line 741"/>
              <p:cNvSpPr>
                <a:spLocks noChangeShapeType="1"/>
              </p:cNvSpPr>
              <p:nvPr/>
            </p:nvSpPr>
            <p:spPr bwMode="auto">
              <a:xfrm>
                <a:off x="1649"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17" name="Rectangle 742"/>
              <p:cNvSpPr>
                <a:spLocks noChangeArrowheads="1"/>
              </p:cNvSpPr>
              <p:nvPr/>
            </p:nvSpPr>
            <p:spPr bwMode="auto">
              <a:xfrm>
                <a:off x="1649"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18" name="Line 743"/>
              <p:cNvSpPr>
                <a:spLocks noChangeShapeType="1"/>
              </p:cNvSpPr>
              <p:nvPr/>
            </p:nvSpPr>
            <p:spPr bwMode="auto">
              <a:xfrm>
                <a:off x="1679"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19" name="Rectangle 744"/>
              <p:cNvSpPr>
                <a:spLocks noChangeArrowheads="1"/>
              </p:cNvSpPr>
              <p:nvPr/>
            </p:nvSpPr>
            <p:spPr bwMode="auto">
              <a:xfrm>
                <a:off x="1679"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20" name="Line 745"/>
              <p:cNvSpPr>
                <a:spLocks noChangeShapeType="1"/>
              </p:cNvSpPr>
              <p:nvPr/>
            </p:nvSpPr>
            <p:spPr bwMode="auto">
              <a:xfrm>
                <a:off x="1708"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21" name="Rectangle 746"/>
              <p:cNvSpPr>
                <a:spLocks noChangeArrowheads="1"/>
              </p:cNvSpPr>
              <p:nvPr/>
            </p:nvSpPr>
            <p:spPr bwMode="auto">
              <a:xfrm>
                <a:off x="1708"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22" name="Line 747"/>
              <p:cNvSpPr>
                <a:spLocks noChangeShapeType="1"/>
              </p:cNvSpPr>
              <p:nvPr/>
            </p:nvSpPr>
            <p:spPr bwMode="auto">
              <a:xfrm>
                <a:off x="1738"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23" name="Rectangle 748"/>
              <p:cNvSpPr>
                <a:spLocks noChangeArrowheads="1"/>
              </p:cNvSpPr>
              <p:nvPr/>
            </p:nvSpPr>
            <p:spPr bwMode="auto">
              <a:xfrm>
                <a:off x="1738"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24" name="Line 749"/>
              <p:cNvSpPr>
                <a:spLocks noChangeShapeType="1"/>
              </p:cNvSpPr>
              <p:nvPr/>
            </p:nvSpPr>
            <p:spPr bwMode="auto">
              <a:xfrm>
                <a:off x="1767"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25" name="Rectangle 750"/>
              <p:cNvSpPr>
                <a:spLocks noChangeArrowheads="1"/>
              </p:cNvSpPr>
              <p:nvPr/>
            </p:nvSpPr>
            <p:spPr bwMode="auto">
              <a:xfrm>
                <a:off x="1767"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26" name="Line 751"/>
              <p:cNvSpPr>
                <a:spLocks noChangeShapeType="1"/>
              </p:cNvSpPr>
              <p:nvPr/>
            </p:nvSpPr>
            <p:spPr bwMode="auto">
              <a:xfrm>
                <a:off x="1797"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27" name="Rectangle 752"/>
              <p:cNvSpPr>
                <a:spLocks noChangeArrowheads="1"/>
              </p:cNvSpPr>
              <p:nvPr/>
            </p:nvSpPr>
            <p:spPr bwMode="auto">
              <a:xfrm>
                <a:off x="1797"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28" name="Line 753"/>
              <p:cNvSpPr>
                <a:spLocks noChangeShapeType="1"/>
              </p:cNvSpPr>
              <p:nvPr/>
            </p:nvSpPr>
            <p:spPr bwMode="auto">
              <a:xfrm>
                <a:off x="1826"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29" name="Rectangle 754"/>
              <p:cNvSpPr>
                <a:spLocks noChangeArrowheads="1"/>
              </p:cNvSpPr>
              <p:nvPr/>
            </p:nvSpPr>
            <p:spPr bwMode="auto">
              <a:xfrm>
                <a:off x="1826"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30" name="Line 755"/>
              <p:cNvSpPr>
                <a:spLocks noChangeShapeType="1"/>
              </p:cNvSpPr>
              <p:nvPr/>
            </p:nvSpPr>
            <p:spPr bwMode="auto">
              <a:xfrm>
                <a:off x="1856" y="1178"/>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31" name="Rectangle 756"/>
              <p:cNvSpPr>
                <a:spLocks noChangeArrowheads="1"/>
              </p:cNvSpPr>
              <p:nvPr/>
            </p:nvSpPr>
            <p:spPr bwMode="auto">
              <a:xfrm>
                <a:off x="1856" y="1178"/>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32" name="Line 757"/>
              <p:cNvSpPr>
                <a:spLocks noChangeShapeType="1"/>
              </p:cNvSpPr>
              <p:nvPr/>
            </p:nvSpPr>
            <p:spPr bwMode="auto">
              <a:xfrm>
                <a:off x="1885"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33" name="Rectangle 758"/>
              <p:cNvSpPr>
                <a:spLocks noChangeArrowheads="1"/>
              </p:cNvSpPr>
              <p:nvPr/>
            </p:nvSpPr>
            <p:spPr bwMode="auto">
              <a:xfrm>
                <a:off x="1885"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34" name="Line 759"/>
              <p:cNvSpPr>
                <a:spLocks noChangeShapeType="1"/>
              </p:cNvSpPr>
              <p:nvPr/>
            </p:nvSpPr>
            <p:spPr bwMode="auto">
              <a:xfrm>
                <a:off x="1915" y="1178"/>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35" name="Rectangle 760"/>
              <p:cNvSpPr>
                <a:spLocks noChangeArrowheads="1"/>
              </p:cNvSpPr>
              <p:nvPr/>
            </p:nvSpPr>
            <p:spPr bwMode="auto">
              <a:xfrm>
                <a:off x="1915" y="1178"/>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36" name="Line 761"/>
              <p:cNvSpPr>
                <a:spLocks noChangeShapeType="1"/>
              </p:cNvSpPr>
              <p:nvPr/>
            </p:nvSpPr>
            <p:spPr bwMode="auto">
              <a:xfrm>
                <a:off x="1944"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37" name="Rectangle 762"/>
              <p:cNvSpPr>
                <a:spLocks noChangeArrowheads="1"/>
              </p:cNvSpPr>
              <p:nvPr/>
            </p:nvSpPr>
            <p:spPr bwMode="auto">
              <a:xfrm>
                <a:off x="1944"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38" name="Line 763"/>
              <p:cNvSpPr>
                <a:spLocks noChangeShapeType="1"/>
              </p:cNvSpPr>
              <p:nvPr/>
            </p:nvSpPr>
            <p:spPr bwMode="auto">
              <a:xfrm>
                <a:off x="1974" y="1178"/>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39" name="Rectangle 764"/>
              <p:cNvSpPr>
                <a:spLocks noChangeArrowheads="1"/>
              </p:cNvSpPr>
              <p:nvPr/>
            </p:nvSpPr>
            <p:spPr bwMode="auto">
              <a:xfrm>
                <a:off x="1974" y="1178"/>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40" name="Line 765"/>
              <p:cNvSpPr>
                <a:spLocks noChangeShapeType="1"/>
              </p:cNvSpPr>
              <p:nvPr/>
            </p:nvSpPr>
            <p:spPr bwMode="auto">
              <a:xfrm>
                <a:off x="2003" y="1178"/>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41" name="Rectangle 766"/>
              <p:cNvSpPr>
                <a:spLocks noChangeArrowheads="1"/>
              </p:cNvSpPr>
              <p:nvPr/>
            </p:nvSpPr>
            <p:spPr bwMode="auto">
              <a:xfrm>
                <a:off x="2003" y="1178"/>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42" name="Line 767"/>
              <p:cNvSpPr>
                <a:spLocks noChangeShapeType="1"/>
              </p:cNvSpPr>
              <p:nvPr/>
            </p:nvSpPr>
            <p:spPr bwMode="auto">
              <a:xfrm>
                <a:off x="2033" y="1178"/>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43" name="Rectangle 768"/>
              <p:cNvSpPr>
                <a:spLocks noChangeArrowheads="1"/>
              </p:cNvSpPr>
              <p:nvPr/>
            </p:nvSpPr>
            <p:spPr bwMode="auto">
              <a:xfrm>
                <a:off x="2033" y="1178"/>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44" name="Line 769"/>
              <p:cNvSpPr>
                <a:spLocks noChangeShapeType="1"/>
              </p:cNvSpPr>
              <p:nvPr/>
            </p:nvSpPr>
            <p:spPr bwMode="auto">
              <a:xfrm>
                <a:off x="2063" y="1178"/>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45" name="Rectangle 770"/>
              <p:cNvSpPr>
                <a:spLocks noChangeArrowheads="1"/>
              </p:cNvSpPr>
              <p:nvPr/>
            </p:nvSpPr>
            <p:spPr bwMode="auto">
              <a:xfrm>
                <a:off x="2063" y="1178"/>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46" name="Line 771"/>
              <p:cNvSpPr>
                <a:spLocks noChangeShapeType="1"/>
              </p:cNvSpPr>
              <p:nvPr/>
            </p:nvSpPr>
            <p:spPr bwMode="auto">
              <a:xfrm>
                <a:off x="2092" y="1178"/>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47" name="Rectangle 772"/>
              <p:cNvSpPr>
                <a:spLocks noChangeArrowheads="1"/>
              </p:cNvSpPr>
              <p:nvPr/>
            </p:nvSpPr>
            <p:spPr bwMode="auto">
              <a:xfrm>
                <a:off x="2092" y="1178"/>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48" name="Line 773"/>
              <p:cNvSpPr>
                <a:spLocks noChangeShapeType="1"/>
              </p:cNvSpPr>
              <p:nvPr/>
            </p:nvSpPr>
            <p:spPr bwMode="auto">
              <a:xfrm>
                <a:off x="2122" y="1178"/>
                <a:ext cx="1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49" name="Rectangle 774"/>
              <p:cNvSpPr>
                <a:spLocks noChangeArrowheads="1"/>
              </p:cNvSpPr>
              <p:nvPr/>
            </p:nvSpPr>
            <p:spPr bwMode="auto">
              <a:xfrm>
                <a:off x="2122" y="1178"/>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50" name="Line 775"/>
              <p:cNvSpPr>
                <a:spLocks noChangeShapeType="1"/>
              </p:cNvSpPr>
              <p:nvPr/>
            </p:nvSpPr>
            <p:spPr bwMode="auto">
              <a:xfrm>
                <a:off x="2258" y="1250"/>
                <a:ext cx="16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51" name="Rectangle 776"/>
              <p:cNvSpPr>
                <a:spLocks noChangeArrowheads="1"/>
              </p:cNvSpPr>
              <p:nvPr/>
            </p:nvSpPr>
            <p:spPr bwMode="auto">
              <a:xfrm>
                <a:off x="2258" y="1250"/>
                <a:ext cx="16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52" name="Line 777"/>
              <p:cNvSpPr>
                <a:spLocks noChangeShapeType="1"/>
              </p:cNvSpPr>
              <p:nvPr/>
            </p:nvSpPr>
            <p:spPr bwMode="auto">
              <a:xfrm>
                <a:off x="4063" y="1251"/>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53" name="Rectangle 778"/>
              <p:cNvSpPr>
                <a:spLocks noChangeArrowheads="1"/>
              </p:cNvSpPr>
              <p:nvPr/>
            </p:nvSpPr>
            <p:spPr bwMode="auto">
              <a:xfrm>
                <a:off x="4063" y="1251"/>
                <a:ext cx="48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54" name="Line 779"/>
              <p:cNvSpPr>
                <a:spLocks noChangeShapeType="1"/>
              </p:cNvSpPr>
              <p:nvPr/>
            </p:nvSpPr>
            <p:spPr bwMode="auto">
              <a:xfrm>
                <a:off x="2258" y="1554"/>
                <a:ext cx="16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55" name="Rectangle 780"/>
              <p:cNvSpPr>
                <a:spLocks noChangeArrowheads="1"/>
              </p:cNvSpPr>
              <p:nvPr/>
            </p:nvSpPr>
            <p:spPr bwMode="auto">
              <a:xfrm>
                <a:off x="2258" y="1554"/>
                <a:ext cx="16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56" name="Line 781"/>
              <p:cNvSpPr>
                <a:spLocks noChangeShapeType="1"/>
              </p:cNvSpPr>
              <p:nvPr/>
            </p:nvSpPr>
            <p:spPr bwMode="auto">
              <a:xfrm>
                <a:off x="4063" y="1554"/>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57" name="Rectangle 782"/>
              <p:cNvSpPr>
                <a:spLocks noChangeArrowheads="1"/>
              </p:cNvSpPr>
              <p:nvPr/>
            </p:nvSpPr>
            <p:spPr bwMode="auto">
              <a:xfrm>
                <a:off x="4063" y="1554"/>
                <a:ext cx="48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58" name="Line 783"/>
              <p:cNvSpPr>
                <a:spLocks noChangeShapeType="1"/>
              </p:cNvSpPr>
              <p:nvPr/>
            </p:nvSpPr>
            <p:spPr bwMode="auto">
              <a:xfrm>
                <a:off x="1595" y="1182"/>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59" name="Rectangle 784"/>
              <p:cNvSpPr>
                <a:spLocks noChangeArrowheads="1"/>
              </p:cNvSpPr>
              <p:nvPr/>
            </p:nvSpPr>
            <p:spPr bwMode="auto">
              <a:xfrm>
                <a:off x="1595" y="1182"/>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60" name="Line 785"/>
              <p:cNvSpPr>
                <a:spLocks noChangeShapeType="1"/>
              </p:cNvSpPr>
              <p:nvPr/>
            </p:nvSpPr>
            <p:spPr bwMode="auto">
              <a:xfrm>
                <a:off x="1595" y="1202"/>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61" name="Rectangle 786"/>
              <p:cNvSpPr>
                <a:spLocks noChangeArrowheads="1"/>
              </p:cNvSpPr>
              <p:nvPr/>
            </p:nvSpPr>
            <p:spPr bwMode="auto">
              <a:xfrm>
                <a:off x="1595" y="1202"/>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62" name="Line 787"/>
              <p:cNvSpPr>
                <a:spLocks noChangeShapeType="1"/>
              </p:cNvSpPr>
              <p:nvPr/>
            </p:nvSpPr>
            <p:spPr bwMode="auto">
              <a:xfrm>
                <a:off x="1595" y="1222"/>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63" name="Rectangle 788"/>
              <p:cNvSpPr>
                <a:spLocks noChangeArrowheads="1"/>
              </p:cNvSpPr>
              <p:nvPr/>
            </p:nvSpPr>
            <p:spPr bwMode="auto">
              <a:xfrm>
                <a:off x="1595" y="1222"/>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64" name="Line 789"/>
              <p:cNvSpPr>
                <a:spLocks noChangeShapeType="1"/>
              </p:cNvSpPr>
              <p:nvPr/>
            </p:nvSpPr>
            <p:spPr bwMode="auto">
              <a:xfrm>
                <a:off x="1595" y="1243"/>
                <a:ext cx="1" cy="13"/>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65" name="Rectangle 790"/>
              <p:cNvSpPr>
                <a:spLocks noChangeArrowheads="1"/>
              </p:cNvSpPr>
              <p:nvPr/>
            </p:nvSpPr>
            <p:spPr bwMode="auto">
              <a:xfrm>
                <a:off x="1595" y="1243"/>
                <a:ext cx="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66" name="Line 791"/>
              <p:cNvSpPr>
                <a:spLocks noChangeShapeType="1"/>
              </p:cNvSpPr>
              <p:nvPr/>
            </p:nvSpPr>
            <p:spPr bwMode="auto">
              <a:xfrm>
                <a:off x="1606" y="1705"/>
                <a:ext cx="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67" name="Rectangle 792"/>
              <p:cNvSpPr>
                <a:spLocks noChangeArrowheads="1"/>
              </p:cNvSpPr>
              <p:nvPr/>
            </p:nvSpPr>
            <p:spPr bwMode="auto">
              <a:xfrm>
                <a:off x="1606" y="1705"/>
                <a:ext cx="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68" name="Line 793"/>
              <p:cNvSpPr>
                <a:spLocks noChangeShapeType="1"/>
              </p:cNvSpPr>
              <p:nvPr/>
            </p:nvSpPr>
            <p:spPr bwMode="auto">
              <a:xfrm>
                <a:off x="1620"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69" name="Rectangle 794"/>
              <p:cNvSpPr>
                <a:spLocks noChangeArrowheads="1"/>
              </p:cNvSpPr>
              <p:nvPr/>
            </p:nvSpPr>
            <p:spPr bwMode="auto">
              <a:xfrm>
                <a:off x="1620"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70" name="Line 795"/>
              <p:cNvSpPr>
                <a:spLocks noChangeShapeType="1"/>
              </p:cNvSpPr>
              <p:nvPr/>
            </p:nvSpPr>
            <p:spPr bwMode="auto">
              <a:xfrm>
                <a:off x="1649"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71" name="Rectangle 796"/>
              <p:cNvSpPr>
                <a:spLocks noChangeArrowheads="1"/>
              </p:cNvSpPr>
              <p:nvPr/>
            </p:nvSpPr>
            <p:spPr bwMode="auto">
              <a:xfrm>
                <a:off x="1649"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72" name="Line 797"/>
              <p:cNvSpPr>
                <a:spLocks noChangeShapeType="1"/>
              </p:cNvSpPr>
              <p:nvPr/>
            </p:nvSpPr>
            <p:spPr bwMode="auto">
              <a:xfrm>
                <a:off x="1679"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73" name="Rectangle 798"/>
              <p:cNvSpPr>
                <a:spLocks noChangeArrowheads="1"/>
              </p:cNvSpPr>
              <p:nvPr/>
            </p:nvSpPr>
            <p:spPr bwMode="auto">
              <a:xfrm>
                <a:off x="1679"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74" name="Line 799"/>
              <p:cNvSpPr>
                <a:spLocks noChangeShapeType="1"/>
              </p:cNvSpPr>
              <p:nvPr/>
            </p:nvSpPr>
            <p:spPr bwMode="auto">
              <a:xfrm>
                <a:off x="1708"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75" name="Rectangle 800"/>
              <p:cNvSpPr>
                <a:spLocks noChangeArrowheads="1"/>
              </p:cNvSpPr>
              <p:nvPr/>
            </p:nvSpPr>
            <p:spPr bwMode="auto">
              <a:xfrm>
                <a:off x="1708"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76" name="Line 801"/>
              <p:cNvSpPr>
                <a:spLocks noChangeShapeType="1"/>
              </p:cNvSpPr>
              <p:nvPr/>
            </p:nvSpPr>
            <p:spPr bwMode="auto">
              <a:xfrm>
                <a:off x="1738"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77" name="Rectangle 802"/>
              <p:cNvSpPr>
                <a:spLocks noChangeArrowheads="1"/>
              </p:cNvSpPr>
              <p:nvPr/>
            </p:nvSpPr>
            <p:spPr bwMode="auto">
              <a:xfrm>
                <a:off x="1738"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78" name="Line 803"/>
              <p:cNvSpPr>
                <a:spLocks noChangeShapeType="1"/>
              </p:cNvSpPr>
              <p:nvPr/>
            </p:nvSpPr>
            <p:spPr bwMode="auto">
              <a:xfrm>
                <a:off x="1767"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79" name="Rectangle 804"/>
              <p:cNvSpPr>
                <a:spLocks noChangeArrowheads="1"/>
              </p:cNvSpPr>
              <p:nvPr/>
            </p:nvSpPr>
            <p:spPr bwMode="auto">
              <a:xfrm>
                <a:off x="1767"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80" name="Line 805"/>
              <p:cNvSpPr>
                <a:spLocks noChangeShapeType="1"/>
              </p:cNvSpPr>
              <p:nvPr/>
            </p:nvSpPr>
            <p:spPr bwMode="auto">
              <a:xfrm>
                <a:off x="1797"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81" name="Rectangle 806"/>
              <p:cNvSpPr>
                <a:spLocks noChangeArrowheads="1"/>
              </p:cNvSpPr>
              <p:nvPr/>
            </p:nvSpPr>
            <p:spPr bwMode="auto">
              <a:xfrm>
                <a:off x="1797"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82" name="Line 807"/>
              <p:cNvSpPr>
                <a:spLocks noChangeShapeType="1"/>
              </p:cNvSpPr>
              <p:nvPr/>
            </p:nvSpPr>
            <p:spPr bwMode="auto">
              <a:xfrm>
                <a:off x="1826"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83" name="Rectangle 808"/>
              <p:cNvSpPr>
                <a:spLocks noChangeArrowheads="1"/>
              </p:cNvSpPr>
              <p:nvPr/>
            </p:nvSpPr>
            <p:spPr bwMode="auto">
              <a:xfrm>
                <a:off x="1826"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84" name="Line 809"/>
              <p:cNvSpPr>
                <a:spLocks noChangeShapeType="1"/>
              </p:cNvSpPr>
              <p:nvPr/>
            </p:nvSpPr>
            <p:spPr bwMode="auto">
              <a:xfrm>
                <a:off x="1856" y="1705"/>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85" name="Rectangle 810"/>
              <p:cNvSpPr>
                <a:spLocks noChangeArrowheads="1"/>
              </p:cNvSpPr>
              <p:nvPr/>
            </p:nvSpPr>
            <p:spPr bwMode="auto">
              <a:xfrm>
                <a:off x="1856" y="1705"/>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86" name="Line 811"/>
              <p:cNvSpPr>
                <a:spLocks noChangeShapeType="1"/>
              </p:cNvSpPr>
              <p:nvPr/>
            </p:nvSpPr>
            <p:spPr bwMode="auto">
              <a:xfrm>
                <a:off x="1885"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87" name="Rectangle 812"/>
              <p:cNvSpPr>
                <a:spLocks noChangeArrowheads="1"/>
              </p:cNvSpPr>
              <p:nvPr/>
            </p:nvSpPr>
            <p:spPr bwMode="auto">
              <a:xfrm>
                <a:off x="1885"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88" name="Line 813"/>
              <p:cNvSpPr>
                <a:spLocks noChangeShapeType="1"/>
              </p:cNvSpPr>
              <p:nvPr/>
            </p:nvSpPr>
            <p:spPr bwMode="auto">
              <a:xfrm>
                <a:off x="1915" y="1705"/>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89" name="Rectangle 814"/>
              <p:cNvSpPr>
                <a:spLocks noChangeArrowheads="1"/>
              </p:cNvSpPr>
              <p:nvPr/>
            </p:nvSpPr>
            <p:spPr bwMode="auto">
              <a:xfrm>
                <a:off x="1915" y="1705"/>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90" name="Line 815"/>
              <p:cNvSpPr>
                <a:spLocks noChangeShapeType="1"/>
              </p:cNvSpPr>
              <p:nvPr/>
            </p:nvSpPr>
            <p:spPr bwMode="auto">
              <a:xfrm>
                <a:off x="1944"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91" name="Rectangle 816"/>
              <p:cNvSpPr>
                <a:spLocks noChangeArrowheads="1"/>
              </p:cNvSpPr>
              <p:nvPr/>
            </p:nvSpPr>
            <p:spPr bwMode="auto">
              <a:xfrm>
                <a:off x="1944"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92" name="Line 817"/>
              <p:cNvSpPr>
                <a:spLocks noChangeShapeType="1"/>
              </p:cNvSpPr>
              <p:nvPr/>
            </p:nvSpPr>
            <p:spPr bwMode="auto">
              <a:xfrm>
                <a:off x="1974" y="1705"/>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93" name="Rectangle 818"/>
              <p:cNvSpPr>
                <a:spLocks noChangeArrowheads="1"/>
              </p:cNvSpPr>
              <p:nvPr/>
            </p:nvSpPr>
            <p:spPr bwMode="auto">
              <a:xfrm>
                <a:off x="1974" y="1705"/>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94" name="Line 819"/>
              <p:cNvSpPr>
                <a:spLocks noChangeShapeType="1"/>
              </p:cNvSpPr>
              <p:nvPr/>
            </p:nvSpPr>
            <p:spPr bwMode="auto">
              <a:xfrm>
                <a:off x="2003" y="1705"/>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95" name="Rectangle 820"/>
              <p:cNvSpPr>
                <a:spLocks noChangeArrowheads="1"/>
              </p:cNvSpPr>
              <p:nvPr/>
            </p:nvSpPr>
            <p:spPr bwMode="auto">
              <a:xfrm>
                <a:off x="2003" y="1705"/>
                <a:ext cx="2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96" name="Line 821"/>
              <p:cNvSpPr>
                <a:spLocks noChangeShapeType="1"/>
              </p:cNvSpPr>
              <p:nvPr/>
            </p:nvSpPr>
            <p:spPr bwMode="auto">
              <a:xfrm>
                <a:off x="2033" y="1705"/>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97" name="Rectangle 822"/>
              <p:cNvSpPr>
                <a:spLocks noChangeArrowheads="1"/>
              </p:cNvSpPr>
              <p:nvPr/>
            </p:nvSpPr>
            <p:spPr bwMode="auto">
              <a:xfrm>
                <a:off x="2033" y="1705"/>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198" name="Line 823"/>
              <p:cNvSpPr>
                <a:spLocks noChangeShapeType="1"/>
              </p:cNvSpPr>
              <p:nvPr/>
            </p:nvSpPr>
            <p:spPr bwMode="auto">
              <a:xfrm>
                <a:off x="2063" y="1705"/>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199" name="Rectangle 824"/>
              <p:cNvSpPr>
                <a:spLocks noChangeArrowheads="1"/>
              </p:cNvSpPr>
              <p:nvPr/>
            </p:nvSpPr>
            <p:spPr bwMode="auto">
              <a:xfrm>
                <a:off x="2063" y="1705"/>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00" name="Line 825"/>
              <p:cNvSpPr>
                <a:spLocks noChangeShapeType="1"/>
              </p:cNvSpPr>
              <p:nvPr/>
            </p:nvSpPr>
            <p:spPr bwMode="auto">
              <a:xfrm>
                <a:off x="2092" y="1705"/>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01" name="Rectangle 826"/>
              <p:cNvSpPr>
                <a:spLocks noChangeArrowheads="1"/>
              </p:cNvSpPr>
              <p:nvPr/>
            </p:nvSpPr>
            <p:spPr bwMode="auto">
              <a:xfrm>
                <a:off x="2092" y="1705"/>
                <a:ext cx="2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02" name="Line 827"/>
              <p:cNvSpPr>
                <a:spLocks noChangeShapeType="1"/>
              </p:cNvSpPr>
              <p:nvPr/>
            </p:nvSpPr>
            <p:spPr bwMode="auto">
              <a:xfrm>
                <a:off x="2122" y="1705"/>
                <a:ext cx="1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03" name="Rectangle 828"/>
              <p:cNvSpPr>
                <a:spLocks noChangeArrowheads="1"/>
              </p:cNvSpPr>
              <p:nvPr/>
            </p:nvSpPr>
            <p:spPr bwMode="auto">
              <a:xfrm>
                <a:off x="2122" y="1705"/>
                <a:ext cx="1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04" name="Line 829"/>
              <p:cNvSpPr>
                <a:spLocks noChangeShapeType="1"/>
              </p:cNvSpPr>
              <p:nvPr/>
            </p:nvSpPr>
            <p:spPr bwMode="auto">
              <a:xfrm>
                <a:off x="2250" y="1250"/>
                <a:ext cx="1" cy="30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05" name="Rectangle 830"/>
              <p:cNvSpPr>
                <a:spLocks noChangeArrowheads="1"/>
              </p:cNvSpPr>
              <p:nvPr/>
            </p:nvSpPr>
            <p:spPr bwMode="auto">
              <a:xfrm>
                <a:off x="2250" y="1250"/>
                <a:ext cx="8" cy="3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06" name="Line 831"/>
              <p:cNvSpPr>
                <a:spLocks noChangeShapeType="1"/>
              </p:cNvSpPr>
              <p:nvPr/>
            </p:nvSpPr>
            <p:spPr bwMode="auto">
              <a:xfrm>
                <a:off x="3935" y="1255"/>
                <a:ext cx="1" cy="30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07" name="Rectangle 832"/>
              <p:cNvSpPr>
                <a:spLocks noChangeArrowheads="1"/>
              </p:cNvSpPr>
              <p:nvPr/>
            </p:nvSpPr>
            <p:spPr bwMode="auto">
              <a:xfrm>
                <a:off x="3935" y="1255"/>
                <a:ext cx="8" cy="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08" name="Line 833"/>
              <p:cNvSpPr>
                <a:spLocks noChangeShapeType="1"/>
              </p:cNvSpPr>
              <p:nvPr/>
            </p:nvSpPr>
            <p:spPr bwMode="auto">
              <a:xfrm>
                <a:off x="1595" y="1708"/>
                <a:ext cx="1" cy="1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09" name="Rectangle 834"/>
              <p:cNvSpPr>
                <a:spLocks noChangeArrowheads="1"/>
              </p:cNvSpPr>
              <p:nvPr/>
            </p:nvSpPr>
            <p:spPr bwMode="auto">
              <a:xfrm>
                <a:off x="1595" y="1708"/>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10" name="Line 835"/>
              <p:cNvSpPr>
                <a:spLocks noChangeShapeType="1"/>
              </p:cNvSpPr>
              <p:nvPr/>
            </p:nvSpPr>
            <p:spPr bwMode="auto">
              <a:xfrm>
                <a:off x="1595" y="1724"/>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11" name="Rectangle 836"/>
              <p:cNvSpPr>
                <a:spLocks noChangeArrowheads="1"/>
              </p:cNvSpPr>
              <p:nvPr/>
            </p:nvSpPr>
            <p:spPr bwMode="auto">
              <a:xfrm>
                <a:off x="1595" y="1724"/>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12" name="Line 837"/>
              <p:cNvSpPr>
                <a:spLocks noChangeShapeType="1"/>
              </p:cNvSpPr>
              <p:nvPr/>
            </p:nvSpPr>
            <p:spPr bwMode="auto">
              <a:xfrm>
                <a:off x="1595" y="1744"/>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13" name="Rectangle 838"/>
              <p:cNvSpPr>
                <a:spLocks noChangeArrowheads="1"/>
              </p:cNvSpPr>
              <p:nvPr/>
            </p:nvSpPr>
            <p:spPr bwMode="auto">
              <a:xfrm>
                <a:off x="1595" y="1744"/>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14" name="Line 839"/>
              <p:cNvSpPr>
                <a:spLocks noChangeShapeType="1"/>
              </p:cNvSpPr>
              <p:nvPr/>
            </p:nvSpPr>
            <p:spPr bwMode="auto">
              <a:xfrm>
                <a:off x="1595" y="1764"/>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15" name="Rectangle 840"/>
              <p:cNvSpPr>
                <a:spLocks noChangeArrowheads="1"/>
              </p:cNvSpPr>
              <p:nvPr/>
            </p:nvSpPr>
            <p:spPr bwMode="auto">
              <a:xfrm>
                <a:off x="1595" y="1764"/>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16" name="Line 841"/>
              <p:cNvSpPr>
                <a:spLocks noChangeShapeType="1"/>
              </p:cNvSpPr>
              <p:nvPr/>
            </p:nvSpPr>
            <p:spPr bwMode="auto">
              <a:xfrm>
                <a:off x="1606" y="2289"/>
                <a:ext cx="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17" name="Rectangle 842"/>
              <p:cNvSpPr>
                <a:spLocks noChangeArrowheads="1"/>
              </p:cNvSpPr>
              <p:nvPr/>
            </p:nvSpPr>
            <p:spPr bwMode="auto">
              <a:xfrm>
                <a:off x="1606" y="2289"/>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18" name="Line 843"/>
              <p:cNvSpPr>
                <a:spLocks noChangeShapeType="1"/>
              </p:cNvSpPr>
              <p:nvPr/>
            </p:nvSpPr>
            <p:spPr bwMode="auto">
              <a:xfrm>
                <a:off x="1620"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19" name="Rectangle 844"/>
              <p:cNvSpPr>
                <a:spLocks noChangeArrowheads="1"/>
              </p:cNvSpPr>
              <p:nvPr/>
            </p:nvSpPr>
            <p:spPr bwMode="auto">
              <a:xfrm>
                <a:off x="1620"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20" name="Line 845"/>
              <p:cNvSpPr>
                <a:spLocks noChangeShapeType="1"/>
              </p:cNvSpPr>
              <p:nvPr/>
            </p:nvSpPr>
            <p:spPr bwMode="auto">
              <a:xfrm>
                <a:off x="1649"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21" name="Rectangle 846"/>
              <p:cNvSpPr>
                <a:spLocks noChangeArrowheads="1"/>
              </p:cNvSpPr>
              <p:nvPr/>
            </p:nvSpPr>
            <p:spPr bwMode="auto">
              <a:xfrm>
                <a:off x="1649"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22" name="Line 847"/>
              <p:cNvSpPr>
                <a:spLocks noChangeShapeType="1"/>
              </p:cNvSpPr>
              <p:nvPr/>
            </p:nvSpPr>
            <p:spPr bwMode="auto">
              <a:xfrm>
                <a:off x="1679"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23" name="Rectangle 848"/>
              <p:cNvSpPr>
                <a:spLocks noChangeArrowheads="1"/>
              </p:cNvSpPr>
              <p:nvPr/>
            </p:nvSpPr>
            <p:spPr bwMode="auto">
              <a:xfrm>
                <a:off x="1679"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24" name="Line 849"/>
              <p:cNvSpPr>
                <a:spLocks noChangeShapeType="1"/>
              </p:cNvSpPr>
              <p:nvPr/>
            </p:nvSpPr>
            <p:spPr bwMode="auto">
              <a:xfrm>
                <a:off x="1708"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25" name="Rectangle 850"/>
              <p:cNvSpPr>
                <a:spLocks noChangeArrowheads="1"/>
              </p:cNvSpPr>
              <p:nvPr/>
            </p:nvSpPr>
            <p:spPr bwMode="auto">
              <a:xfrm>
                <a:off x="1708"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26" name="Line 851"/>
              <p:cNvSpPr>
                <a:spLocks noChangeShapeType="1"/>
              </p:cNvSpPr>
              <p:nvPr/>
            </p:nvSpPr>
            <p:spPr bwMode="auto">
              <a:xfrm>
                <a:off x="1738"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27" name="Rectangle 852"/>
              <p:cNvSpPr>
                <a:spLocks noChangeArrowheads="1"/>
              </p:cNvSpPr>
              <p:nvPr/>
            </p:nvSpPr>
            <p:spPr bwMode="auto">
              <a:xfrm>
                <a:off x="1738"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28" name="Line 853"/>
              <p:cNvSpPr>
                <a:spLocks noChangeShapeType="1"/>
              </p:cNvSpPr>
              <p:nvPr/>
            </p:nvSpPr>
            <p:spPr bwMode="auto">
              <a:xfrm>
                <a:off x="1767"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29" name="Rectangle 854"/>
              <p:cNvSpPr>
                <a:spLocks noChangeArrowheads="1"/>
              </p:cNvSpPr>
              <p:nvPr/>
            </p:nvSpPr>
            <p:spPr bwMode="auto">
              <a:xfrm>
                <a:off x="1767"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30" name="Line 855"/>
              <p:cNvSpPr>
                <a:spLocks noChangeShapeType="1"/>
              </p:cNvSpPr>
              <p:nvPr/>
            </p:nvSpPr>
            <p:spPr bwMode="auto">
              <a:xfrm>
                <a:off x="1797"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31" name="Rectangle 856"/>
              <p:cNvSpPr>
                <a:spLocks noChangeArrowheads="1"/>
              </p:cNvSpPr>
              <p:nvPr/>
            </p:nvSpPr>
            <p:spPr bwMode="auto">
              <a:xfrm>
                <a:off x="1797"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32" name="Line 857"/>
              <p:cNvSpPr>
                <a:spLocks noChangeShapeType="1"/>
              </p:cNvSpPr>
              <p:nvPr/>
            </p:nvSpPr>
            <p:spPr bwMode="auto">
              <a:xfrm>
                <a:off x="1826"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33" name="Rectangle 858"/>
              <p:cNvSpPr>
                <a:spLocks noChangeArrowheads="1"/>
              </p:cNvSpPr>
              <p:nvPr/>
            </p:nvSpPr>
            <p:spPr bwMode="auto">
              <a:xfrm>
                <a:off x="1826"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34" name="Line 859"/>
              <p:cNvSpPr>
                <a:spLocks noChangeShapeType="1"/>
              </p:cNvSpPr>
              <p:nvPr/>
            </p:nvSpPr>
            <p:spPr bwMode="auto">
              <a:xfrm>
                <a:off x="1856" y="2289"/>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35" name="Rectangle 860"/>
              <p:cNvSpPr>
                <a:spLocks noChangeArrowheads="1"/>
              </p:cNvSpPr>
              <p:nvPr/>
            </p:nvSpPr>
            <p:spPr bwMode="auto">
              <a:xfrm>
                <a:off x="1856" y="228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36" name="Line 861"/>
              <p:cNvSpPr>
                <a:spLocks noChangeShapeType="1"/>
              </p:cNvSpPr>
              <p:nvPr/>
            </p:nvSpPr>
            <p:spPr bwMode="auto">
              <a:xfrm>
                <a:off x="1885"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37" name="Rectangle 862"/>
              <p:cNvSpPr>
                <a:spLocks noChangeArrowheads="1"/>
              </p:cNvSpPr>
              <p:nvPr/>
            </p:nvSpPr>
            <p:spPr bwMode="auto">
              <a:xfrm>
                <a:off x="1885"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38" name="Line 863"/>
              <p:cNvSpPr>
                <a:spLocks noChangeShapeType="1"/>
              </p:cNvSpPr>
              <p:nvPr/>
            </p:nvSpPr>
            <p:spPr bwMode="auto">
              <a:xfrm>
                <a:off x="1915" y="2289"/>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39" name="Rectangle 864"/>
              <p:cNvSpPr>
                <a:spLocks noChangeArrowheads="1"/>
              </p:cNvSpPr>
              <p:nvPr/>
            </p:nvSpPr>
            <p:spPr bwMode="auto">
              <a:xfrm>
                <a:off x="1915" y="228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40" name="Line 865"/>
              <p:cNvSpPr>
                <a:spLocks noChangeShapeType="1"/>
              </p:cNvSpPr>
              <p:nvPr/>
            </p:nvSpPr>
            <p:spPr bwMode="auto">
              <a:xfrm>
                <a:off x="1944"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41" name="Rectangle 866"/>
              <p:cNvSpPr>
                <a:spLocks noChangeArrowheads="1"/>
              </p:cNvSpPr>
              <p:nvPr/>
            </p:nvSpPr>
            <p:spPr bwMode="auto">
              <a:xfrm>
                <a:off x="1944"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42" name="Line 867"/>
              <p:cNvSpPr>
                <a:spLocks noChangeShapeType="1"/>
              </p:cNvSpPr>
              <p:nvPr/>
            </p:nvSpPr>
            <p:spPr bwMode="auto">
              <a:xfrm>
                <a:off x="1974" y="2289"/>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43" name="Rectangle 868"/>
              <p:cNvSpPr>
                <a:spLocks noChangeArrowheads="1"/>
              </p:cNvSpPr>
              <p:nvPr/>
            </p:nvSpPr>
            <p:spPr bwMode="auto">
              <a:xfrm>
                <a:off x="1974" y="228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44" name="Line 869"/>
              <p:cNvSpPr>
                <a:spLocks noChangeShapeType="1"/>
              </p:cNvSpPr>
              <p:nvPr/>
            </p:nvSpPr>
            <p:spPr bwMode="auto">
              <a:xfrm>
                <a:off x="2003" y="2289"/>
                <a:ext cx="22"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45" name="Rectangle 870"/>
              <p:cNvSpPr>
                <a:spLocks noChangeArrowheads="1"/>
              </p:cNvSpPr>
              <p:nvPr/>
            </p:nvSpPr>
            <p:spPr bwMode="auto">
              <a:xfrm>
                <a:off x="2003" y="228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46" name="Line 871"/>
              <p:cNvSpPr>
                <a:spLocks noChangeShapeType="1"/>
              </p:cNvSpPr>
              <p:nvPr/>
            </p:nvSpPr>
            <p:spPr bwMode="auto">
              <a:xfrm>
                <a:off x="2033" y="2289"/>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47" name="Rectangle 872"/>
              <p:cNvSpPr>
                <a:spLocks noChangeArrowheads="1"/>
              </p:cNvSpPr>
              <p:nvPr/>
            </p:nvSpPr>
            <p:spPr bwMode="auto">
              <a:xfrm>
                <a:off x="2033" y="228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48" name="Line 873"/>
              <p:cNvSpPr>
                <a:spLocks noChangeShapeType="1"/>
              </p:cNvSpPr>
              <p:nvPr/>
            </p:nvSpPr>
            <p:spPr bwMode="auto">
              <a:xfrm>
                <a:off x="2063" y="2289"/>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49" name="Rectangle 874"/>
              <p:cNvSpPr>
                <a:spLocks noChangeArrowheads="1"/>
              </p:cNvSpPr>
              <p:nvPr/>
            </p:nvSpPr>
            <p:spPr bwMode="auto">
              <a:xfrm>
                <a:off x="2063" y="228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50" name="Line 875"/>
              <p:cNvSpPr>
                <a:spLocks noChangeShapeType="1"/>
              </p:cNvSpPr>
              <p:nvPr/>
            </p:nvSpPr>
            <p:spPr bwMode="auto">
              <a:xfrm>
                <a:off x="2092" y="2289"/>
                <a:ext cx="2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51" name="Rectangle 876"/>
              <p:cNvSpPr>
                <a:spLocks noChangeArrowheads="1"/>
              </p:cNvSpPr>
              <p:nvPr/>
            </p:nvSpPr>
            <p:spPr bwMode="auto">
              <a:xfrm>
                <a:off x="2092" y="2289"/>
                <a:ext cx="2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52" name="Line 877"/>
              <p:cNvSpPr>
                <a:spLocks noChangeShapeType="1"/>
              </p:cNvSpPr>
              <p:nvPr/>
            </p:nvSpPr>
            <p:spPr bwMode="auto">
              <a:xfrm>
                <a:off x="2122" y="2289"/>
                <a:ext cx="13"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53" name="Rectangle 878"/>
              <p:cNvSpPr>
                <a:spLocks noChangeArrowheads="1"/>
              </p:cNvSpPr>
              <p:nvPr/>
            </p:nvSpPr>
            <p:spPr bwMode="auto">
              <a:xfrm>
                <a:off x="2122" y="2289"/>
                <a:ext cx="1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54" name="Line 879"/>
              <p:cNvSpPr>
                <a:spLocks noChangeShapeType="1"/>
              </p:cNvSpPr>
              <p:nvPr/>
            </p:nvSpPr>
            <p:spPr bwMode="auto">
              <a:xfrm>
                <a:off x="3935" y="1782"/>
                <a:ext cx="1" cy="30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55" name="Rectangle 880"/>
              <p:cNvSpPr>
                <a:spLocks noChangeArrowheads="1"/>
              </p:cNvSpPr>
              <p:nvPr/>
            </p:nvSpPr>
            <p:spPr bwMode="auto">
              <a:xfrm>
                <a:off x="3935" y="1782"/>
                <a:ext cx="8" cy="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27256" name="Group 883"/>
              <p:cNvGrpSpPr>
                <a:grpSpLocks/>
              </p:cNvGrpSpPr>
              <p:nvPr/>
            </p:nvGrpSpPr>
            <p:grpSpPr bwMode="auto">
              <a:xfrm>
                <a:off x="3693" y="2294"/>
                <a:ext cx="7" cy="76"/>
                <a:chOff x="3376" y="2349"/>
                <a:chExt cx="7" cy="76"/>
              </a:xfrm>
            </p:grpSpPr>
            <p:sp>
              <p:nvSpPr>
                <p:cNvPr id="27380" name="Rectangle 881"/>
                <p:cNvSpPr>
                  <a:spLocks noChangeArrowheads="1"/>
                </p:cNvSpPr>
                <p:nvPr/>
              </p:nvSpPr>
              <p:spPr bwMode="auto">
                <a:xfrm>
                  <a:off x="3376" y="2349"/>
                  <a:ext cx="7" cy="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81" name="Picture 8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 y="2349"/>
                  <a:ext cx="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257" name="Line 884"/>
              <p:cNvSpPr>
                <a:spLocks noChangeShapeType="1"/>
              </p:cNvSpPr>
              <p:nvPr/>
            </p:nvSpPr>
            <p:spPr bwMode="auto">
              <a:xfrm>
                <a:off x="3099" y="1711"/>
                <a:ext cx="1" cy="7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58" name="Rectangle 885"/>
              <p:cNvSpPr>
                <a:spLocks noChangeArrowheads="1"/>
              </p:cNvSpPr>
              <p:nvPr/>
            </p:nvSpPr>
            <p:spPr bwMode="auto">
              <a:xfrm>
                <a:off x="3099" y="1711"/>
                <a:ext cx="7" cy="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27259" name="Group 888"/>
              <p:cNvGrpSpPr>
                <a:grpSpLocks/>
              </p:cNvGrpSpPr>
              <p:nvPr/>
            </p:nvGrpSpPr>
            <p:grpSpPr bwMode="auto">
              <a:xfrm>
                <a:off x="3693" y="2976"/>
                <a:ext cx="7" cy="236"/>
                <a:chOff x="3376" y="3031"/>
                <a:chExt cx="7" cy="236"/>
              </a:xfrm>
            </p:grpSpPr>
            <p:sp>
              <p:nvSpPr>
                <p:cNvPr id="27378" name="Rectangle 886"/>
                <p:cNvSpPr>
                  <a:spLocks noChangeArrowheads="1"/>
                </p:cNvSpPr>
                <p:nvPr/>
              </p:nvSpPr>
              <p:spPr bwMode="auto">
                <a:xfrm>
                  <a:off x="3376" y="3031"/>
                  <a:ext cx="7" cy="2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79" name="Picture 8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 y="3031"/>
                  <a:ext cx="7"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260" name="Line 889"/>
              <p:cNvSpPr>
                <a:spLocks noChangeShapeType="1"/>
              </p:cNvSpPr>
              <p:nvPr/>
            </p:nvSpPr>
            <p:spPr bwMode="auto">
              <a:xfrm>
                <a:off x="4904" y="1184"/>
                <a:ext cx="2" cy="7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61" name="Rectangle 890"/>
              <p:cNvSpPr>
                <a:spLocks noChangeArrowheads="1"/>
              </p:cNvSpPr>
              <p:nvPr/>
            </p:nvSpPr>
            <p:spPr bwMode="auto">
              <a:xfrm>
                <a:off x="4904" y="1184"/>
                <a:ext cx="9" cy="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62" name="Line 891"/>
              <p:cNvSpPr>
                <a:spLocks noChangeShapeType="1"/>
              </p:cNvSpPr>
              <p:nvPr/>
            </p:nvSpPr>
            <p:spPr bwMode="auto">
              <a:xfrm>
                <a:off x="2250" y="1778"/>
                <a:ext cx="1" cy="308"/>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63" name="Rectangle 892"/>
              <p:cNvSpPr>
                <a:spLocks noChangeArrowheads="1"/>
              </p:cNvSpPr>
              <p:nvPr/>
            </p:nvSpPr>
            <p:spPr bwMode="auto">
              <a:xfrm>
                <a:off x="2250" y="1778"/>
                <a:ext cx="8" cy="3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64" name="Line 893"/>
              <p:cNvSpPr>
                <a:spLocks noChangeShapeType="1"/>
              </p:cNvSpPr>
              <p:nvPr/>
            </p:nvSpPr>
            <p:spPr bwMode="auto">
              <a:xfrm>
                <a:off x="2258" y="3291"/>
                <a:ext cx="4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65" name="Rectangle 894"/>
              <p:cNvSpPr>
                <a:spLocks noChangeArrowheads="1"/>
              </p:cNvSpPr>
              <p:nvPr/>
            </p:nvSpPr>
            <p:spPr bwMode="auto">
              <a:xfrm>
                <a:off x="2258" y="3291"/>
                <a:ext cx="4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66" name="Rectangle 895"/>
              <p:cNvSpPr>
                <a:spLocks noChangeArrowheads="1"/>
              </p:cNvSpPr>
              <p:nvPr/>
            </p:nvSpPr>
            <p:spPr bwMode="auto">
              <a:xfrm>
                <a:off x="2848" y="673"/>
                <a:ext cx="23" cy="3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67" name="Line 896"/>
              <p:cNvSpPr>
                <a:spLocks noChangeShapeType="1"/>
              </p:cNvSpPr>
              <p:nvPr/>
            </p:nvSpPr>
            <p:spPr bwMode="auto">
              <a:xfrm>
                <a:off x="3341" y="1184"/>
                <a:ext cx="1" cy="7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68" name="Rectangle 897"/>
              <p:cNvSpPr>
                <a:spLocks noChangeArrowheads="1"/>
              </p:cNvSpPr>
              <p:nvPr/>
            </p:nvSpPr>
            <p:spPr bwMode="auto">
              <a:xfrm>
                <a:off x="3341" y="1184"/>
                <a:ext cx="8" cy="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69" name="Line 898"/>
              <p:cNvSpPr>
                <a:spLocks noChangeShapeType="1"/>
              </p:cNvSpPr>
              <p:nvPr/>
            </p:nvSpPr>
            <p:spPr bwMode="auto">
              <a:xfrm>
                <a:off x="2863" y="3291"/>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70" name="Rectangle 899"/>
              <p:cNvSpPr>
                <a:spLocks noChangeArrowheads="1"/>
              </p:cNvSpPr>
              <p:nvPr/>
            </p:nvSpPr>
            <p:spPr bwMode="auto">
              <a:xfrm>
                <a:off x="2863" y="3291"/>
                <a:ext cx="48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27271" name="Group 902"/>
              <p:cNvGrpSpPr>
                <a:grpSpLocks/>
              </p:cNvGrpSpPr>
              <p:nvPr/>
            </p:nvGrpSpPr>
            <p:grpSpPr bwMode="auto">
              <a:xfrm>
                <a:off x="3449" y="2365"/>
                <a:ext cx="9" cy="611"/>
                <a:chOff x="3132" y="2420"/>
                <a:chExt cx="9" cy="611"/>
              </a:xfrm>
            </p:grpSpPr>
            <p:sp>
              <p:nvSpPr>
                <p:cNvPr id="27376" name="Rectangle 900"/>
                <p:cNvSpPr>
                  <a:spLocks noChangeArrowheads="1"/>
                </p:cNvSpPr>
                <p:nvPr/>
              </p:nvSpPr>
              <p:spPr bwMode="auto">
                <a:xfrm>
                  <a:off x="3133" y="2420"/>
                  <a:ext cx="8" cy="6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77" name="Picture 9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 y="2420"/>
                  <a:ext cx="9"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272" name="Group 905"/>
              <p:cNvGrpSpPr>
                <a:grpSpLocks/>
              </p:cNvGrpSpPr>
              <p:nvPr/>
            </p:nvGrpSpPr>
            <p:grpSpPr bwMode="auto">
              <a:xfrm>
                <a:off x="3934" y="2370"/>
                <a:ext cx="9" cy="606"/>
                <a:chOff x="3617" y="2425"/>
                <a:chExt cx="9" cy="606"/>
              </a:xfrm>
            </p:grpSpPr>
            <p:sp>
              <p:nvSpPr>
                <p:cNvPr id="27374" name="Rectangle 903"/>
                <p:cNvSpPr>
                  <a:spLocks noChangeArrowheads="1"/>
                </p:cNvSpPr>
                <p:nvPr/>
              </p:nvSpPr>
              <p:spPr bwMode="auto">
                <a:xfrm>
                  <a:off x="3618" y="2425"/>
                  <a:ext cx="8" cy="6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75" name="Picture 9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 y="2425"/>
                  <a:ext cx="9"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273" name="Line 906"/>
              <p:cNvSpPr>
                <a:spLocks noChangeShapeType="1"/>
              </p:cNvSpPr>
              <p:nvPr/>
            </p:nvSpPr>
            <p:spPr bwMode="auto">
              <a:xfrm>
                <a:off x="3458" y="3291"/>
                <a:ext cx="4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74" name="Rectangle 907"/>
              <p:cNvSpPr>
                <a:spLocks noChangeArrowheads="1"/>
              </p:cNvSpPr>
              <p:nvPr/>
            </p:nvSpPr>
            <p:spPr bwMode="auto">
              <a:xfrm>
                <a:off x="3458" y="3291"/>
                <a:ext cx="4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75" name="Line 908"/>
              <p:cNvSpPr>
                <a:spLocks noChangeShapeType="1"/>
              </p:cNvSpPr>
              <p:nvPr/>
            </p:nvSpPr>
            <p:spPr bwMode="auto">
              <a:xfrm>
                <a:off x="4056" y="1250"/>
                <a:ext cx="1" cy="309"/>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76" name="Rectangle 909"/>
              <p:cNvSpPr>
                <a:spLocks noChangeArrowheads="1"/>
              </p:cNvSpPr>
              <p:nvPr/>
            </p:nvSpPr>
            <p:spPr bwMode="auto">
              <a:xfrm>
                <a:off x="4056" y="1250"/>
                <a:ext cx="7" cy="3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77" name="Line 910"/>
              <p:cNvSpPr>
                <a:spLocks noChangeShapeType="1"/>
              </p:cNvSpPr>
              <p:nvPr/>
            </p:nvSpPr>
            <p:spPr bwMode="auto">
              <a:xfrm>
                <a:off x="4541" y="1255"/>
                <a:ext cx="1" cy="30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78" name="Rectangle 911"/>
              <p:cNvSpPr>
                <a:spLocks noChangeArrowheads="1"/>
              </p:cNvSpPr>
              <p:nvPr/>
            </p:nvSpPr>
            <p:spPr bwMode="auto">
              <a:xfrm>
                <a:off x="4541" y="1255"/>
                <a:ext cx="8" cy="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79" name="Line 912"/>
              <p:cNvSpPr>
                <a:spLocks noChangeShapeType="1"/>
              </p:cNvSpPr>
              <p:nvPr/>
            </p:nvSpPr>
            <p:spPr bwMode="auto">
              <a:xfrm>
                <a:off x="4063" y="3291"/>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80" name="Rectangle 913"/>
              <p:cNvSpPr>
                <a:spLocks noChangeArrowheads="1"/>
              </p:cNvSpPr>
              <p:nvPr/>
            </p:nvSpPr>
            <p:spPr bwMode="auto">
              <a:xfrm>
                <a:off x="4063" y="3291"/>
                <a:ext cx="48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81" name="Line 914"/>
              <p:cNvSpPr>
                <a:spLocks noChangeShapeType="1"/>
              </p:cNvSpPr>
              <p:nvPr/>
            </p:nvSpPr>
            <p:spPr bwMode="auto">
              <a:xfrm>
                <a:off x="4663" y="1251"/>
                <a:ext cx="1" cy="308"/>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82" name="Rectangle 915"/>
              <p:cNvSpPr>
                <a:spLocks noChangeArrowheads="1"/>
              </p:cNvSpPr>
              <p:nvPr/>
            </p:nvSpPr>
            <p:spPr bwMode="auto">
              <a:xfrm>
                <a:off x="4663" y="1251"/>
                <a:ext cx="7" cy="3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83" name="Line 916"/>
              <p:cNvSpPr>
                <a:spLocks noChangeShapeType="1"/>
              </p:cNvSpPr>
              <p:nvPr/>
            </p:nvSpPr>
            <p:spPr bwMode="auto">
              <a:xfrm>
                <a:off x="5147" y="1255"/>
                <a:ext cx="2" cy="30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84" name="Rectangle 917"/>
              <p:cNvSpPr>
                <a:spLocks noChangeArrowheads="1"/>
              </p:cNvSpPr>
              <p:nvPr/>
            </p:nvSpPr>
            <p:spPr bwMode="auto">
              <a:xfrm>
                <a:off x="5147" y="1255"/>
                <a:ext cx="7" cy="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85" name="Line 918"/>
              <p:cNvSpPr>
                <a:spLocks noChangeShapeType="1"/>
              </p:cNvSpPr>
              <p:nvPr/>
            </p:nvSpPr>
            <p:spPr bwMode="auto">
              <a:xfrm>
                <a:off x="2258" y="3772"/>
                <a:ext cx="4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86" name="Rectangle 919"/>
              <p:cNvSpPr>
                <a:spLocks noChangeArrowheads="1"/>
              </p:cNvSpPr>
              <p:nvPr/>
            </p:nvSpPr>
            <p:spPr bwMode="auto">
              <a:xfrm>
                <a:off x="2258" y="3772"/>
                <a:ext cx="4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87" name="Line 920"/>
              <p:cNvSpPr>
                <a:spLocks noChangeShapeType="1"/>
              </p:cNvSpPr>
              <p:nvPr/>
            </p:nvSpPr>
            <p:spPr bwMode="auto">
              <a:xfrm>
                <a:off x="2863" y="3772"/>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88" name="Rectangle 921"/>
              <p:cNvSpPr>
                <a:spLocks noChangeArrowheads="1"/>
              </p:cNvSpPr>
              <p:nvPr/>
            </p:nvSpPr>
            <p:spPr bwMode="auto">
              <a:xfrm>
                <a:off x="2863" y="3772"/>
                <a:ext cx="48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89" name="Line 922"/>
              <p:cNvSpPr>
                <a:spLocks noChangeShapeType="1"/>
              </p:cNvSpPr>
              <p:nvPr/>
            </p:nvSpPr>
            <p:spPr bwMode="auto">
              <a:xfrm>
                <a:off x="3458" y="3772"/>
                <a:ext cx="4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90" name="Rectangle 923"/>
              <p:cNvSpPr>
                <a:spLocks noChangeArrowheads="1"/>
              </p:cNvSpPr>
              <p:nvPr/>
            </p:nvSpPr>
            <p:spPr bwMode="auto">
              <a:xfrm>
                <a:off x="3458" y="3772"/>
                <a:ext cx="4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91" name="Line 924"/>
              <p:cNvSpPr>
                <a:spLocks noChangeShapeType="1"/>
              </p:cNvSpPr>
              <p:nvPr/>
            </p:nvSpPr>
            <p:spPr bwMode="auto">
              <a:xfrm>
                <a:off x="4063" y="3772"/>
                <a:ext cx="486"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92" name="Rectangle 925"/>
              <p:cNvSpPr>
                <a:spLocks noChangeArrowheads="1"/>
              </p:cNvSpPr>
              <p:nvPr/>
            </p:nvSpPr>
            <p:spPr bwMode="auto">
              <a:xfrm>
                <a:off x="4063" y="3772"/>
                <a:ext cx="48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93" name="Rectangle 926"/>
              <p:cNvSpPr>
                <a:spLocks noChangeArrowheads="1"/>
              </p:cNvSpPr>
              <p:nvPr/>
            </p:nvSpPr>
            <p:spPr bwMode="auto">
              <a:xfrm>
                <a:off x="1358" y="658"/>
                <a:ext cx="22" cy="3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94" name="Line 927"/>
              <p:cNvSpPr>
                <a:spLocks noChangeShapeType="1"/>
              </p:cNvSpPr>
              <p:nvPr/>
            </p:nvSpPr>
            <p:spPr bwMode="auto">
              <a:xfrm>
                <a:off x="2856" y="3291"/>
                <a:ext cx="2" cy="48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95" name="Rectangle 928"/>
              <p:cNvSpPr>
                <a:spLocks noChangeArrowheads="1"/>
              </p:cNvSpPr>
              <p:nvPr/>
            </p:nvSpPr>
            <p:spPr bwMode="auto">
              <a:xfrm>
                <a:off x="2856" y="3291"/>
                <a:ext cx="7" cy="4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96" name="Line 929"/>
              <p:cNvSpPr>
                <a:spLocks noChangeShapeType="1"/>
              </p:cNvSpPr>
              <p:nvPr/>
            </p:nvSpPr>
            <p:spPr bwMode="auto">
              <a:xfrm>
                <a:off x="1595" y="2291"/>
                <a:ext cx="1" cy="10"/>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97" name="Rectangle 930"/>
              <p:cNvSpPr>
                <a:spLocks noChangeArrowheads="1"/>
              </p:cNvSpPr>
              <p:nvPr/>
            </p:nvSpPr>
            <p:spPr bwMode="auto">
              <a:xfrm>
                <a:off x="1595" y="2291"/>
                <a:ext cx="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298" name="Line 931"/>
              <p:cNvSpPr>
                <a:spLocks noChangeShapeType="1"/>
              </p:cNvSpPr>
              <p:nvPr/>
            </p:nvSpPr>
            <p:spPr bwMode="auto">
              <a:xfrm>
                <a:off x="1595" y="2305"/>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299" name="Rectangle 932"/>
              <p:cNvSpPr>
                <a:spLocks noChangeArrowheads="1"/>
              </p:cNvSpPr>
              <p:nvPr/>
            </p:nvSpPr>
            <p:spPr bwMode="auto">
              <a:xfrm>
                <a:off x="1595" y="2305"/>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00" name="Line 933"/>
              <p:cNvSpPr>
                <a:spLocks noChangeShapeType="1"/>
              </p:cNvSpPr>
              <p:nvPr/>
            </p:nvSpPr>
            <p:spPr bwMode="auto">
              <a:xfrm>
                <a:off x="1595" y="2325"/>
                <a:ext cx="1" cy="1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01" name="Rectangle 934"/>
              <p:cNvSpPr>
                <a:spLocks noChangeArrowheads="1"/>
              </p:cNvSpPr>
              <p:nvPr/>
            </p:nvSpPr>
            <p:spPr bwMode="auto">
              <a:xfrm>
                <a:off x="1595" y="2325"/>
                <a:ext cx="8"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02" name="Line 935"/>
              <p:cNvSpPr>
                <a:spLocks noChangeShapeType="1"/>
              </p:cNvSpPr>
              <p:nvPr/>
            </p:nvSpPr>
            <p:spPr bwMode="auto">
              <a:xfrm>
                <a:off x="1595" y="2345"/>
                <a:ext cx="1" cy="15"/>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03" name="Rectangle 936"/>
              <p:cNvSpPr>
                <a:spLocks noChangeArrowheads="1"/>
              </p:cNvSpPr>
              <p:nvPr/>
            </p:nvSpPr>
            <p:spPr bwMode="auto">
              <a:xfrm>
                <a:off x="1595" y="2345"/>
                <a:ext cx="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04" name="Line 937"/>
              <p:cNvSpPr>
                <a:spLocks noChangeShapeType="1"/>
              </p:cNvSpPr>
              <p:nvPr/>
            </p:nvSpPr>
            <p:spPr bwMode="auto">
              <a:xfrm>
                <a:off x="1595" y="2365"/>
                <a:ext cx="1" cy="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05" name="Rectangle 938"/>
              <p:cNvSpPr>
                <a:spLocks noChangeArrowheads="1"/>
              </p:cNvSpPr>
              <p:nvPr/>
            </p:nvSpPr>
            <p:spPr bwMode="auto">
              <a:xfrm>
                <a:off x="1595" y="2365"/>
                <a:ext cx="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06" name="Rectangle 939"/>
              <p:cNvSpPr>
                <a:spLocks noChangeArrowheads="1"/>
              </p:cNvSpPr>
              <p:nvPr/>
            </p:nvSpPr>
            <p:spPr bwMode="auto">
              <a:xfrm>
                <a:off x="2131" y="1037"/>
                <a:ext cx="15" cy="21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07" name="Line 940"/>
              <p:cNvSpPr>
                <a:spLocks noChangeShapeType="1"/>
              </p:cNvSpPr>
              <p:nvPr/>
            </p:nvSpPr>
            <p:spPr bwMode="auto">
              <a:xfrm>
                <a:off x="3341" y="3296"/>
                <a:ext cx="1" cy="48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08" name="Rectangle 941"/>
              <p:cNvSpPr>
                <a:spLocks noChangeArrowheads="1"/>
              </p:cNvSpPr>
              <p:nvPr/>
            </p:nvSpPr>
            <p:spPr bwMode="auto">
              <a:xfrm>
                <a:off x="3341" y="3296"/>
                <a:ext cx="8"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09" name="Line 942"/>
              <p:cNvSpPr>
                <a:spLocks noChangeShapeType="1"/>
              </p:cNvSpPr>
              <p:nvPr/>
            </p:nvSpPr>
            <p:spPr bwMode="auto">
              <a:xfrm>
                <a:off x="4904" y="3223"/>
                <a:ext cx="2" cy="73"/>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10" name="Rectangle 943"/>
              <p:cNvSpPr>
                <a:spLocks noChangeArrowheads="1"/>
              </p:cNvSpPr>
              <p:nvPr/>
            </p:nvSpPr>
            <p:spPr bwMode="auto">
              <a:xfrm>
                <a:off x="4904" y="3223"/>
                <a:ext cx="9" cy="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11" name="Line 944"/>
              <p:cNvSpPr>
                <a:spLocks noChangeShapeType="1"/>
              </p:cNvSpPr>
              <p:nvPr/>
            </p:nvSpPr>
            <p:spPr bwMode="auto">
              <a:xfrm>
                <a:off x="2250" y="3291"/>
                <a:ext cx="1" cy="48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12" name="Rectangle 945"/>
              <p:cNvSpPr>
                <a:spLocks noChangeArrowheads="1"/>
              </p:cNvSpPr>
              <p:nvPr/>
            </p:nvSpPr>
            <p:spPr bwMode="auto">
              <a:xfrm>
                <a:off x="2250" y="3291"/>
                <a:ext cx="8" cy="4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13" name="Line 946"/>
              <p:cNvSpPr>
                <a:spLocks noChangeShapeType="1"/>
              </p:cNvSpPr>
              <p:nvPr/>
            </p:nvSpPr>
            <p:spPr bwMode="auto">
              <a:xfrm>
                <a:off x="3935" y="3296"/>
                <a:ext cx="1" cy="48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14" name="Rectangle 947"/>
              <p:cNvSpPr>
                <a:spLocks noChangeArrowheads="1"/>
              </p:cNvSpPr>
              <p:nvPr/>
            </p:nvSpPr>
            <p:spPr bwMode="auto">
              <a:xfrm>
                <a:off x="3935" y="3296"/>
                <a:ext cx="8"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15" name="Line 948"/>
              <p:cNvSpPr>
                <a:spLocks noChangeShapeType="1"/>
              </p:cNvSpPr>
              <p:nvPr/>
            </p:nvSpPr>
            <p:spPr bwMode="auto">
              <a:xfrm>
                <a:off x="4056" y="3291"/>
                <a:ext cx="1" cy="48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16" name="Rectangle 949"/>
              <p:cNvSpPr>
                <a:spLocks noChangeArrowheads="1"/>
              </p:cNvSpPr>
              <p:nvPr/>
            </p:nvSpPr>
            <p:spPr bwMode="auto">
              <a:xfrm>
                <a:off x="4056" y="3291"/>
                <a:ext cx="7" cy="4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17" name="Line 950"/>
              <p:cNvSpPr>
                <a:spLocks noChangeShapeType="1"/>
              </p:cNvSpPr>
              <p:nvPr/>
            </p:nvSpPr>
            <p:spPr bwMode="auto">
              <a:xfrm>
                <a:off x="4541" y="3296"/>
                <a:ext cx="1" cy="48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18" name="Rectangle 951"/>
              <p:cNvSpPr>
                <a:spLocks noChangeArrowheads="1"/>
              </p:cNvSpPr>
              <p:nvPr/>
            </p:nvSpPr>
            <p:spPr bwMode="auto">
              <a:xfrm>
                <a:off x="4541" y="3296"/>
                <a:ext cx="8"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19" name="Line 952"/>
              <p:cNvSpPr>
                <a:spLocks noChangeShapeType="1"/>
              </p:cNvSpPr>
              <p:nvPr/>
            </p:nvSpPr>
            <p:spPr bwMode="auto">
              <a:xfrm>
                <a:off x="4663" y="3291"/>
                <a:ext cx="1" cy="48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20" name="Rectangle 953"/>
              <p:cNvSpPr>
                <a:spLocks noChangeArrowheads="1"/>
              </p:cNvSpPr>
              <p:nvPr/>
            </p:nvSpPr>
            <p:spPr bwMode="auto">
              <a:xfrm>
                <a:off x="4663" y="3291"/>
                <a:ext cx="7" cy="4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21" name="Line 954"/>
              <p:cNvSpPr>
                <a:spLocks noChangeShapeType="1"/>
              </p:cNvSpPr>
              <p:nvPr/>
            </p:nvSpPr>
            <p:spPr bwMode="auto">
              <a:xfrm>
                <a:off x="5147" y="3296"/>
                <a:ext cx="2" cy="48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22" name="Rectangle 955"/>
              <p:cNvSpPr>
                <a:spLocks noChangeArrowheads="1"/>
              </p:cNvSpPr>
              <p:nvPr/>
            </p:nvSpPr>
            <p:spPr bwMode="auto">
              <a:xfrm>
                <a:off x="5147" y="3296"/>
                <a:ext cx="7"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23" name="Line 956"/>
              <p:cNvSpPr>
                <a:spLocks noChangeShapeType="1"/>
              </p:cNvSpPr>
              <p:nvPr/>
            </p:nvSpPr>
            <p:spPr bwMode="auto">
              <a:xfrm>
                <a:off x="3099" y="3223"/>
                <a:ext cx="1" cy="73"/>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24" name="Rectangle 957"/>
              <p:cNvSpPr>
                <a:spLocks noChangeArrowheads="1"/>
              </p:cNvSpPr>
              <p:nvPr/>
            </p:nvSpPr>
            <p:spPr bwMode="auto">
              <a:xfrm>
                <a:off x="3099" y="3223"/>
                <a:ext cx="7" cy="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25" name="Line 958"/>
              <p:cNvSpPr>
                <a:spLocks noChangeShapeType="1"/>
              </p:cNvSpPr>
              <p:nvPr/>
            </p:nvSpPr>
            <p:spPr bwMode="auto">
              <a:xfrm>
                <a:off x="3693" y="3223"/>
                <a:ext cx="1" cy="73"/>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26" name="Rectangle 959"/>
              <p:cNvSpPr>
                <a:spLocks noChangeArrowheads="1"/>
              </p:cNvSpPr>
              <p:nvPr/>
            </p:nvSpPr>
            <p:spPr bwMode="auto">
              <a:xfrm>
                <a:off x="3693" y="3223"/>
                <a:ext cx="7" cy="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27" name="Line 960"/>
              <p:cNvSpPr>
                <a:spLocks noChangeShapeType="1"/>
              </p:cNvSpPr>
              <p:nvPr/>
            </p:nvSpPr>
            <p:spPr bwMode="auto">
              <a:xfrm>
                <a:off x="3450" y="3291"/>
                <a:ext cx="1" cy="486"/>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28" name="Rectangle 961"/>
              <p:cNvSpPr>
                <a:spLocks noChangeArrowheads="1"/>
              </p:cNvSpPr>
              <p:nvPr/>
            </p:nvSpPr>
            <p:spPr bwMode="auto">
              <a:xfrm>
                <a:off x="3450" y="3291"/>
                <a:ext cx="8" cy="4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29" name="Line 962"/>
              <p:cNvSpPr>
                <a:spLocks noChangeShapeType="1"/>
              </p:cNvSpPr>
              <p:nvPr/>
            </p:nvSpPr>
            <p:spPr bwMode="auto">
              <a:xfrm>
                <a:off x="4299" y="3223"/>
                <a:ext cx="1" cy="73"/>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30" name="Rectangle 963"/>
              <p:cNvSpPr>
                <a:spLocks noChangeArrowheads="1"/>
              </p:cNvSpPr>
              <p:nvPr/>
            </p:nvSpPr>
            <p:spPr bwMode="auto">
              <a:xfrm>
                <a:off x="4299" y="3223"/>
                <a:ext cx="7" cy="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31" name="Line 964"/>
              <p:cNvSpPr>
                <a:spLocks noChangeShapeType="1"/>
              </p:cNvSpPr>
              <p:nvPr/>
            </p:nvSpPr>
            <p:spPr bwMode="auto">
              <a:xfrm>
                <a:off x="2020" y="3293"/>
                <a:ext cx="1" cy="304"/>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32" name="Rectangle 965"/>
              <p:cNvSpPr>
                <a:spLocks noChangeArrowheads="1"/>
              </p:cNvSpPr>
              <p:nvPr/>
            </p:nvSpPr>
            <p:spPr bwMode="auto">
              <a:xfrm>
                <a:off x="2020" y="3293"/>
                <a:ext cx="7" cy="3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33" name="Line 966"/>
              <p:cNvSpPr>
                <a:spLocks noChangeShapeType="1"/>
              </p:cNvSpPr>
              <p:nvPr/>
            </p:nvSpPr>
            <p:spPr bwMode="auto">
              <a:xfrm>
                <a:off x="2735" y="3296"/>
                <a:ext cx="1" cy="48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34" name="Rectangle 967"/>
              <p:cNvSpPr>
                <a:spLocks noChangeArrowheads="1"/>
              </p:cNvSpPr>
              <p:nvPr/>
            </p:nvSpPr>
            <p:spPr bwMode="auto">
              <a:xfrm>
                <a:off x="2735" y="3296"/>
                <a:ext cx="8" cy="4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35" name="Rectangle 968"/>
              <p:cNvSpPr>
                <a:spLocks noChangeArrowheads="1"/>
              </p:cNvSpPr>
              <p:nvPr/>
            </p:nvSpPr>
            <p:spPr bwMode="auto">
              <a:xfrm>
                <a:off x="1380" y="658"/>
                <a:ext cx="1491"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36" name="Line 969"/>
              <p:cNvSpPr>
                <a:spLocks noChangeShapeType="1"/>
              </p:cNvSpPr>
              <p:nvPr/>
            </p:nvSpPr>
            <p:spPr bwMode="auto">
              <a:xfrm>
                <a:off x="1380" y="844"/>
                <a:ext cx="1468"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37" name="Rectangle 970"/>
              <p:cNvSpPr>
                <a:spLocks noChangeArrowheads="1"/>
              </p:cNvSpPr>
              <p:nvPr/>
            </p:nvSpPr>
            <p:spPr bwMode="auto">
              <a:xfrm>
                <a:off x="1380" y="844"/>
                <a:ext cx="146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38" name="Rectangle 971"/>
              <p:cNvSpPr>
                <a:spLocks noChangeArrowheads="1"/>
              </p:cNvSpPr>
              <p:nvPr/>
            </p:nvSpPr>
            <p:spPr bwMode="auto">
              <a:xfrm>
                <a:off x="1380" y="1021"/>
                <a:ext cx="1491"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39" name="Line 972"/>
              <p:cNvSpPr>
                <a:spLocks noChangeShapeType="1"/>
              </p:cNvSpPr>
              <p:nvPr/>
            </p:nvSpPr>
            <p:spPr bwMode="auto">
              <a:xfrm>
                <a:off x="2146" y="1178"/>
                <a:ext cx="2767"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40" name="Rectangle 973"/>
              <p:cNvSpPr>
                <a:spLocks noChangeArrowheads="1"/>
              </p:cNvSpPr>
              <p:nvPr/>
            </p:nvSpPr>
            <p:spPr bwMode="auto">
              <a:xfrm>
                <a:off x="2146" y="1178"/>
                <a:ext cx="276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41" name="Line 974"/>
              <p:cNvSpPr>
                <a:spLocks noChangeShapeType="1"/>
              </p:cNvSpPr>
              <p:nvPr/>
            </p:nvSpPr>
            <p:spPr bwMode="auto">
              <a:xfrm>
                <a:off x="4670" y="1251"/>
                <a:ext cx="484"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42" name="Rectangle 975"/>
              <p:cNvSpPr>
                <a:spLocks noChangeArrowheads="1"/>
              </p:cNvSpPr>
              <p:nvPr/>
            </p:nvSpPr>
            <p:spPr bwMode="auto">
              <a:xfrm>
                <a:off x="4670" y="1251"/>
                <a:ext cx="48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43" name="Line 976"/>
              <p:cNvSpPr>
                <a:spLocks noChangeShapeType="1"/>
              </p:cNvSpPr>
              <p:nvPr/>
            </p:nvSpPr>
            <p:spPr bwMode="auto">
              <a:xfrm>
                <a:off x="4670" y="1554"/>
                <a:ext cx="484"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44" name="Rectangle 977"/>
              <p:cNvSpPr>
                <a:spLocks noChangeArrowheads="1"/>
              </p:cNvSpPr>
              <p:nvPr/>
            </p:nvSpPr>
            <p:spPr bwMode="auto">
              <a:xfrm>
                <a:off x="4670" y="1554"/>
                <a:ext cx="48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45" name="Line 978"/>
              <p:cNvSpPr>
                <a:spLocks noChangeShapeType="1"/>
              </p:cNvSpPr>
              <p:nvPr/>
            </p:nvSpPr>
            <p:spPr bwMode="auto">
              <a:xfrm>
                <a:off x="2146" y="1705"/>
                <a:ext cx="960"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46" name="Rectangle 979"/>
              <p:cNvSpPr>
                <a:spLocks noChangeArrowheads="1"/>
              </p:cNvSpPr>
              <p:nvPr/>
            </p:nvSpPr>
            <p:spPr bwMode="auto">
              <a:xfrm>
                <a:off x="2146" y="1705"/>
                <a:ext cx="96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47" name="Line 980"/>
              <p:cNvSpPr>
                <a:spLocks noChangeShapeType="1"/>
              </p:cNvSpPr>
              <p:nvPr/>
            </p:nvSpPr>
            <p:spPr bwMode="auto">
              <a:xfrm>
                <a:off x="2258" y="1778"/>
                <a:ext cx="16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48" name="Rectangle 981"/>
              <p:cNvSpPr>
                <a:spLocks noChangeArrowheads="1"/>
              </p:cNvSpPr>
              <p:nvPr/>
            </p:nvSpPr>
            <p:spPr bwMode="auto">
              <a:xfrm>
                <a:off x="2258" y="1778"/>
                <a:ext cx="16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49" name="Line 982"/>
              <p:cNvSpPr>
                <a:spLocks noChangeShapeType="1"/>
              </p:cNvSpPr>
              <p:nvPr/>
            </p:nvSpPr>
            <p:spPr bwMode="auto">
              <a:xfrm>
                <a:off x="2258" y="2081"/>
                <a:ext cx="1685"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50" name="Rectangle 983"/>
              <p:cNvSpPr>
                <a:spLocks noChangeArrowheads="1"/>
              </p:cNvSpPr>
              <p:nvPr/>
            </p:nvSpPr>
            <p:spPr bwMode="auto">
              <a:xfrm>
                <a:off x="2258" y="2081"/>
                <a:ext cx="16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grpSp>
            <p:nvGrpSpPr>
              <p:cNvPr id="27351" name="Group 986"/>
              <p:cNvGrpSpPr>
                <a:grpSpLocks/>
              </p:cNvGrpSpPr>
              <p:nvPr/>
            </p:nvGrpSpPr>
            <p:grpSpPr bwMode="auto">
              <a:xfrm>
                <a:off x="2146" y="2288"/>
                <a:ext cx="1554" cy="6"/>
                <a:chOff x="1829" y="2343"/>
                <a:chExt cx="1554" cy="6"/>
              </a:xfrm>
            </p:grpSpPr>
            <p:sp>
              <p:nvSpPr>
                <p:cNvPr id="27372" name="Rectangle 984"/>
                <p:cNvSpPr>
                  <a:spLocks noChangeArrowheads="1"/>
                </p:cNvSpPr>
                <p:nvPr/>
              </p:nvSpPr>
              <p:spPr bwMode="auto">
                <a:xfrm>
                  <a:off x="1829" y="2344"/>
                  <a:ext cx="155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73" name="Picture 9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9" y="2343"/>
                  <a:ext cx="1554"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352" name="Group 989"/>
              <p:cNvGrpSpPr>
                <a:grpSpLocks/>
              </p:cNvGrpSpPr>
              <p:nvPr/>
            </p:nvGrpSpPr>
            <p:grpSpPr bwMode="auto">
              <a:xfrm>
                <a:off x="3458" y="2365"/>
                <a:ext cx="485" cy="5"/>
                <a:chOff x="3141" y="2420"/>
                <a:chExt cx="485" cy="5"/>
              </a:xfrm>
            </p:grpSpPr>
            <p:sp>
              <p:nvSpPr>
                <p:cNvPr id="27370" name="Rectangle 987"/>
                <p:cNvSpPr>
                  <a:spLocks noChangeArrowheads="1"/>
                </p:cNvSpPr>
                <p:nvPr/>
              </p:nvSpPr>
              <p:spPr bwMode="auto">
                <a:xfrm>
                  <a:off x="3141" y="2420"/>
                  <a:ext cx="48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71" name="Picture 9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1" y="2420"/>
                  <a:ext cx="48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353" name="Group 992"/>
              <p:cNvGrpSpPr>
                <a:grpSpLocks/>
              </p:cNvGrpSpPr>
              <p:nvPr/>
            </p:nvGrpSpPr>
            <p:grpSpPr bwMode="auto">
              <a:xfrm>
                <a:off x="3458" y="2972"/>
                <a:ext cx="485" cy="4"/>
                <a:chOff x="3141" y="3027"/>
                <a:chExt cx="485" cy="4"/>
              </a:xfrm>
            </p:grpSpPr>
            <p:sp>
              <p:nvSpPr>
                <p:cNvPr id="27368" name="Rectangle 990"/>
                <p:cNvSpPr>
                  <a:spLocks noChangeArrowheads="1"/>
                </p:cNvSpPr>
                <p:nvPr/>
              </p:nvSpPr>
              <p:spPr bwMode="auto">
                <a:xfrm>
                  <a:off x="3141" y="3027"/>
                  <a:ext cx="48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pic>
              <p:nvPicPr>
                <p:cNvPr id="27369" name="Picture 9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1" y="3027"/>
                  <a:ext cx="48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354" name="Rectangle 993"/>
              <p:cNvSpPr>
                <a:spLocks noChangeArrowheads="1"/>
              </p:cNvSpPr>
              <p:nvPr/>
            </p:nvSpPr>
            <p:spPr bwMode="auto">
              <a:xfrm>
                <a:off x="2146" y="3212"/>
                <a:ext cx="2767"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55" name="Line 994"/>
              <p:cNvSpPr>
                <a:spLocks noChangeShapeType="1"/>
              </p:cNvSpPr>
              <p:nvPr/>
            </p:nvSpPr>
            <p:spPr bwMode="auto">
              <a:xfrm>
                <a:off x="4670" y="3291"/>
                <a:ext cx="484"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56" name="Rectangle 995"/>
              <p:cNvSpPr>
                <a:spLocks noChangeArrowheads="1"/>
              </p:cNvSpPr>
              <p:nvPr/>
            </p:nvSpPr>
            <p:spPr bwMode="auto">
              <a:xfrm>
                <a:off x="4670" y="3291"/>
                <a:ext cx="48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57" name="Line 996"/>
              <p:cNvSpPr>
                <a:spLocks noChangeShapeType="1"/>
              </p:cNvSpPr>
              <p:nvPr/>
            </p:nvSpPr>
            <p:spPr bwMode="auto">
              <a:xfrm>
                <a:off x="4670" y="3772"/>
                <a:ext cx="484"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58" name="Rectangle 997"/>
              <p:cNvSpPr>
                <a:spLocks noChangeArrowheads="1"/>
              </p:cNvSpPr>
              <p:nvPr/>
            </p:nvSpPr>
            <p:spPr bwMode="auto">
              <a:xfrm>
                <a:off x="4670" y="3772"/>
                <a:ext cx="48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59" name="Freeform 998"/>
              <p:cNvSpPr>
                <a:spLocks/>
              </p:cNvSpPr>
              <p:nvPr/>
            </p:nvSpPr>
            <p:spPr bwMode="auto">
              <a:xfrm>
                <a:off x="3753" y="667"/>
                <a:ext cx="1394" cy="363"/>
              </a:xfrm>
              <a:custGeom>
                <a:avLst/>
                <a:gdLst>
                  <a:gd name="T0" fmla="*/ 84 w 1394"/>
                  <a:gd name="T1" fmla="*/ 0 h 363"/>
                  <a:gd name="T2" fmla="*/ 71 w 1394"/>
                  <a:gd name="T3" fmla="*/ 1 h 363"/>
                  <a:gd name="T4" fmla="*/ 55 w 1394"/>
                  <a:gd name="T5" fmla="*/ 4 h 363"/>
                  <a:gd name="T6" fmla="*/ 39 w 1394"/>
                  <a:gd name="T7" fmla="*/ 10 h 363"/>
                  <a:gd name="T8" fmla="*/ 26 w 1394"/>
                  <a:gd name="T9" fmla="*/ 17 h 363"/>
                  <a:gd name="T10" fmla="*/ 15 w 1394"/>
                  <a:gd name="T11" fmla="*/ 26 h 363"/>
                  <a:gd name="T12" fmla="*/ 7 w 1394"/>
                  <a:gd name="T13" fmla="*/ 37 h 363"/>
                  <a:gd name="T14" fmla="*/ 1 w 1394"/>
                  <a:gd name="T15" fmla="*/ 48 h 363"/>
                  <a:gd name="T16" fmla="*/ 0 w 1394"/>
                  <a:gd name="T17" fmla="*/ 57 h 363"/>
                  <a:gd name="T18" fmla="*/ 0 w 1394"/>
                  <a:gd name="T19" fmla="*/ 302 h 363"/>
                  <a:gd name="T20" fmla="*/ 0 w 1394"/>
                  <a:gd name="T21" fmla="*/ 309 h 363"/>
                  <a:gd name="T22" fmla="*/ 4 w 1394"/>
                  <a:gd name="T23" fmla="*/ 320 h 363"/>
                  <a:gd name="T24" fmla="*/ 10 w 1394"/>
                  <a:gd name="T25" fmla="*/ 331 h 363"/>
                  <a:gd name="T26" fmla="*/ 21 w 1394"/>
                  <a:gd name="T27" fmla="*/ 341 h 363"/>
                  <a:gd name="T28" fmla="*/ 33 w 1394"/>
                  <a:gd name="T29" fmla="*/ 349 h 363"/>
                  <a:gd name="T30" fmla="*/ 46 w 1394"/>
                  <a:gd name="T31" fmla="*/ 355 h 363"/>
                  <a:gd name="T32" fmla="*/ 63 w 1394"/>
                  <a:gd name="T33" fmla="*/ 360 h 363"/>
                  <a:gd name="T34" fmla="*/ 79 w 1394"/>
                  <a:gd name="T35" fmla="*/ 362 h 363"/>
                  <a:gd name="T36" fmla="*/ 89 w 1394"/>
                  <a:gd name="T37" fmla="*/ 363 h 363"/>
                  <a:gd name="T38" fmla="*/ 1309 w 1394"/>
                  <a:gd name="T39" fmla="*/ 362 h 363"/>
                  <a:gd name="T40" fmla="*/ 1322 w 1394"/>
                  <a:gd name="T41" fmla="*/ 362 h 363"/>
                  <a:gd name="T42" fmla="*/ 1340 w 1394"/>
                  <a:gd name="T43" fmla="*/ 358 h 363"/>
                  <a:gd name="T44" fmla="*/ 1355 w 1394"/>
                  <a:gd name="T45" fmla="*/ 352 h 363"/>
                  <a:gd name="T46" fmla="*/ 1368 w 1394"/>
                  <a:gd name="T47" fmla="*/ 345 h 363"/>
                  <a:gd name="T48" fmla="*/ 1379 w 1394"/>
                  <a:gd name="T49" fmla="*/ 336 h 363"/>
                  <a:gd name="T50" fmla="*/ 1387 w 1394"/>
                  <a:gd name="T51" fmla="*/ 326 h 363"/>
                  <a:gd name="T52" fmla="*/ 1393 w 1394"/>
                  <a:gd name="T53" fmla="*/ 314 h 363"/>
                  <a:gd name="T54" fmla="*/ 1393 w 1394"/>
                  <a:gd name="T55" fmla="*/ 305 h 363"/>
                  <a:gd name="T56" fmla="*/ 1394 w 1394"/>
                  <a:gd name="T57" fmla="*/ 60 h 363"/>
                  <a:gd name="T58" fmla="*/ 1393 w 1394"/>
                  <a:gd name="T59" fmla="*/ 54 h 363"/>
                  <a:gd name="T60" fmla="*/ 1390 w 1394"/>
                  <a:gd name="T61" fmla="*/ 43 h 363"/>
                  <a:gd name="T62" fmla="*/ 1384 w 1394"/>
                  <a:gd name="T63" fmla="*/ 31 h 363"/>
                  <a:gd name="T64" fmla="*/ 1373 w 1394"/>
                  <a:gd name="T65" fmla="*/ 22 h 363"/>
                  <a:gd name="T66" fmla="*/ 1361 w 1394"/>
                  <a:gd name="T67" fmla="*/ 14 h 363"/>
                  <a:gd name="T68" fmla="*/ 1347 w 1394"/>
                  <a:gd name="T69" fmla="*/ 7 h 363"/>
                  <a:gd name="T70" fmla="*/ 1331 w 1394"/>
                  <a:gd name="T71" fmla="*/ 3 h 363"/>
                  <a:gd name="T72" fmla="*/ 1314 w 1394"/>
                  <a:gd name="T73" fmla="*/ 0 h 363"/>
                  <a:gd name="T74" fmla="*/ 1305 w 1394"/>
                  <a:gd name="T75" fmla="*/ 0 h 3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94" h="363">
                    <a:moveTo>
                      <a:pt x="89" y="0"/>
                    </a:moveTo>
                    <a:lnTo>
                      <a:pt x="84" y="0"/>
                    </a:lnTo>
                    <a:lnTo>
                      <a:pt x="79" y="0"/>
                    </a:lnTo>
                    <a:lnTo>
                      <a:pt x="71" y="1"/>
                    </a:lnTo>
                    <a:lnTo>
                      <a:pt x="63" y="3"/>
                    </a:lnTo>
                    <a:lnTo>
                      <a:pt x="55" y="4"/>
                    </a:lnTo>
                    <a:lnTo>
                      <a:pt x="46" y="7"/>
                    </a:lnTo>
                    <a:lnTo>
                      <a:pt x="39" y="10"/>
                    </a:lnTo>
                    <a:lnTo>
                      <a:pt x="33" y="14"/>
                    </a:lnTo>
                    <a:lnTo>
                      <a:pt x="26" y="17"/>
                    </a:lnTo>
                    <a:lnTo>
                      <a:pt x="21" y="22"/>
                    </a:lnTo>
                    <a:lnTo>
                      <a:pt x="15" y="26"/>
                    </a:lnTo>
                    <a:lnTo>
                      <a:pt x="10" y="31"/>
                    </a:lnTo>
                    <a:lnTo>
                      <a:pt x="7" y="37"/>
                    </a:lnTo>
                    <a:lnTo>
                      <a:pt x="4" y="43"/>
                    </a:lnTo>
                    <a:lnTo>
                      <a:pt x="1" y="48"/>
                    </a:lnTo>
                    <a:lnTo>
                      <a:pt x="0" y="54"/>
                    </a:lnTo>
                    <a:lnTo>
                      <a:pt x="0" y="57"/>
                    </a:lnTo>
                    <a:lnTo>
                      <a:pt x="0" y="60"/>
                    </a:lnTo>
                    <a:lnTo>
                      <a:pt x="0" y="302"/>
                    </a:lnTo>
                    <a:lnTo>
                      <a:pt x="0" y="305"/>
                    </a:lnTo>
                    <a:lnTo>
                      <a:pt x="0" y="309"/>
                    </a:lnTo>
                    <a:lnTo>
                      <a:pt x="1" y="314"/>
                    </a:lnTo>
                    <a:lnTo>
                      <a:pt x="4" y="320"/>
                    </a:lnTo>
                    <a:lnTo>
                      <a:pt x="7" y="326"/>
                    </a:lnTo>
                    <a:lnTo>
                      <a:pt x="10" y="331"/>
                    </a:lnTo>
                    <a:lnTo>
                      <a:pt x="15" y="336"/>
                    </a:lnTo>
                    <a:lnTo>
                      <a:pt x="21" y="341"/>
                    </a:lnTo>
                    <a:lnTo>
                      <a:pt x="26" y="345"/>
                    </a:lnTo>
                    <a:lnTo>
                      <a:pt x="33" y="349"/>
                    </a:lnTo>
                    <a:lnTo>
                      <a:pt x="39" y="352"/>
                    </a:lnTo>
                    <a:lnTo>
                      <a:pt x="46" y="355"/>
                    </a:lnTo>
                    <a:lnTo>
                      <a:pt x="55" y="358"/>
                    </a:lnTo>
                    <a:lnTo>
                      <a:pt x="63" y="360"/>
                    </a:lnTo>
                    <a:lnTo>
                      <a:pt x="71" y="362"/>
                    </a:lnTo>
                    <a:lnTo>
                      <a:pt x="79" y="362"/>
                    </a:lnTo>
                    <a:lnTo>
                      <a:pt x="84" y="362"/>
                    </a:lnTo>
                    <a:lnTo>
                      <a:pt x="89" y="363"/>
                    </a:lnTo>
                    <a:lnTo>
                      <a:pt x="1305" y="363"/>
                    </a:lnTo>
                    <a:lnTo>
                      <a:pt x="1309" y="362"/>
                    </a:lnTo>
                    <a:lnTo>
                      <a:pt x="1314" y="362"/>
                    </a:lnTo>
                    <a:lnTo>
                      <a:pt x="1322" y="362"/>
                    </a:lnTo>
                    <a:lnTo>
                      <a:pt x="1331" y="360"/>
                    </a:lnTo>
                    <a:lnTo>
                      <a:pt x="1340" y="358"/>
                    </a:lnTo>
                    <a:lnTo>
                      <a:pt x="1347" y="355"/>
                    </a:lnTo>
                    <a:lnTo>
                      <a:pt x="1355" y="352"/>
                    </a:lnTo>
                    <a:lnTo>
                      <a:pt x="1361" y="349"/>
                    </a:lnTo>
                    <a:lnTo>
                      <a:pt x="1368" y="345"/>
                    </a:lnTo>
                    <a:lnTo>
                      <a:pt x="1373" y="341"/>
                    </a:lnTo>
                    <a:lnTo>
                      <a:pt x="1379" y="336"/>
                    </a:lnTo>
                    <a:lnTo>
                      <a:pt x="1384" y="331"/>
                    </a:lnTo>
                    <a:lnTo>
                      <a:pt x="1387" y="326"/>
                    </a:lnTo>
                    <a:lnTo>
                      <a:pt x="1390" y="320"/>
                    </a:lnTo>
                    <a:lnTo>
                      <a:pt x="1393" y="314"/>
                    </a:lnTo>
                    <a:lnTo>
                      <a:pt x="1393" y="309"/>
                    </a:lnTo>
                    <a:lnTo>
                      <a:pt x="1393" y="305"/>
                    </a:lnTo>
                    <a:lnTo>
                      <a:pt x="1394" y="302"/>
                    </a:lnTo>
                    <a:lnTo>
                      <a:pt x="1394" y="60"/>
                    </a:lnTo>
                    <a:lnTo>
                      <a:pt x="1393" y="57"/>
                    </a:lnTo>
                    <a:lnTo>
                      <a:pt x="1393" y="54"/>
                    </a:lnTo>
                    <a:lnTo>
                      <a:pt x="1393" y="48"/>
                    </a:lnTo>
                    <a:lnTo>
                      <a:pt x="1390" y="43"/>
                    </a:lnTo>
                    <a:lnTo>
                      <a:pt x="1387" y="37"/>
                    </a:lnTo>
                    <a:lnTo>
                      <a:pt x="1384" y="31"/>
                    </a:lnTo>
                    <a:lnTo>
                      <a:pt x="1379" y="26"/>
                    </a:lnTo>
                    <a:lnTo>
                      <a:pt x="1373" y="22"/>
                    </a:lnTo>
                    <a:lnTo>
                      <a:pt x="1368" y="17"/>
                    </a:lnTo>
                    <a:lnTo>
                      <a:pt x="1361" y="14"/>
                    </a:lnTo>
                    <a:lnTo>
                      <a:pt x="1355" y="10"/>
                    </a:lnTo>
                    <a:lnTo>
                      <a:pt x="1347" y="7"/>
                    </a:lnTo>
                    <a:lnTo>
                      <a:pt x="1340" y="4"/>
                    </a:lnTo>
                    <a:lnTo>
                      <a:pt x="1331" y="3"/>
                    </a:lnTo>
                    <a:lnTo>
                      <a:pt x="1322" y="1"/>
                    </a:lnTo>
                    <a:lnTo>
                      <a:pt x="1314" y="0"/>
                    </a:lnTo>
                    <a:lnTo>
                      <a:pt x="1309" y="0"/>
                    </a:lnTo>
                    <a:lnTo>
                      <a:pt x="1305" y="0"/>
                    </a:lnTo>
                    <a:lnTo>
                      <a:pt x="8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sp>
            <p:nvSpPr>
              <p:cNvPr id="27360" name="Freeform 999"/>
              <p:cNvSpPr>
                <a:spLocks/>
              </p:cNvSpPr>
              <p:nvPr/>
            </p:nvSpPr>
            <p:spPr bwMode="auto">
              <a:xfrm>
                <a:off x="3753" y="667"/>
                <a:ext cx="1394" cy="363"/>
              </a:xfrm>
              <a:custGeom>
                <a:avLst/>
                <a:gdLst>
                  <a:gd name="T0" fmla="*/ 84 w 1394"/>
                  <a:gd name="T1" fmla="*/ 0 h 363"/>
                  <a:gd name="T2" fmla="*/ 71 w 1394"/>
                  <a:gd name="T3" fmla="*/ 1 h 363"/>
                  <a:gd name="T4" fmla="*/ 55 w 1394"/>
                  <a:gd name="T5" fmla="*/ 4 h 363"/>
                  <a:gd name="T6" fmla="*/ 39 w 1394"/>
                  <a:gd name="T7" fmla="*/ 10 h 363"/>
                  <a:gd name="T8" fmla="*/ 26 w 1394"/>
                  <a:gd name="T9" fmla="*/ 17 h 363"/>
                  <a:gd name="T10" fmla="*/ 15 w 1394"/>
                  <a:gd name="T11" fmla="*/ 26 h 363"/>
                  <a:gd name="T12" fmla="*/ 7 w 1394"/>
                  <a:gd name="T13" fmla="*/ 37 h 363"/>
                  <a:gd name="T14" fmla="*/ 1 w 1394"/>
                  <a:gd name="T15" fmla="*/ 48 h 363"/>
                  <a:gd name="T16" fmla="*/ 0 w 1394"/>
                  <a:gd name="T17" fmla="*/ 57 h 363"/>
                  <a:gd name="T18" fmla="*/ 0 w 1394"/>
                  <a:gd name="T19" fmla="*/ 302 h 363"/>
                  <a:gd name="T20" fmla="*/ 0 w 1394"/>
                  <a:gd name="T21" fmla="*/ 309 h 363"/>
                  <a:gd name="T22" fmla="*/ 4 w 1394"/>
                  <a:gd name="T23" fmla="*/ 320 h 363"/>
                  <a:gd name="T24" fmla="*/ 10 w 1394"/>
                  <a:gd name="T25" fmla="*/ 331 h 363"/>
                  <a:gd name="T26" fmla="*/ 21 w 1394"/>
                  <a:gd name="T27" fmla="*/ 341 h 363"/>
                  <a:gd name="T28" fmla="*/ 33 w 1394"/>
                  <a:gd name="T29" fmla="*/ 349 h 363"/>
                  <a:gd name="T30" fmla="*/ 46 w 1394"/>
                  <a:gd name="T31" fmla="*/ 355 h 363"/>
                  <a:gd name="T32" fmla="*/ 63 w 1394"/>
                  <a:gd name="T33" fmla="*/ 360 h 363"/>
                  <a:gd name="T34" fmla="*/ 79 w 1394"/>
                  <a:gd name="T35" fmla="*/ 362 h 363"/>
                  <a:gd name="T36" fmla="*/ 89 w 1394"/>
                  <a:gd name="T37" fmla="*/ 363 h 363"/>
                  <a:gd name="T38" fmla="*/ 1309 w 1394"/>
                  <a:gd name="T39" fmla="*/ 362 h 363"/>
                  <a:gd name="T40" fmla="*/ 1322 w 1394"/>
                  <a:gd name="T41" fmla="*/ 362 h 363"/>
                  <a:gd name="T42" fmla="*/ 1340 w 1394"/>
                  <a:gd name="T43" fmla="*/ 358 h 363"/>
                  <a:gd name="T44" fmla="*/ 1355 w 1394"/>
                  <a:gd name="T45" fmla="*/ 352 h 363"/>
                  <a:gd name="T46" fmla="*/ 1368 w 1394"/>
                  <a:gd name="T47" fmla="*/ 345 h 363"/>
                  <a:gd name="T48" fmla="*/ 1379 w 1394"/>
                  <a:gd name="T49" fmla="*/ 336 h 363"/>
                  <a:gd name="T50" fmla="*/ 1387 w 1394"/>
                  <a:gd name="T51" fmla="*/ 326 h 363"/>
                  <a:gd name="T52" fmla="*/ 1393 w 1394"/>
                  <a:gd name="T53" fmla="*/ 314 h 363"/>
                  <a:gd name="T54" fmla="*/ 1393 w 1394"/>
                  <a:gd name="T55" fmla="*/ 305 h 363"/>
                  <a:gd name="T56" fmla="*/ 1394 w 1394"/>
                  <a:gd name="T57" fmla="*/ 60 h 363"/>
                  <a:gd name="T58" fmla="*/ 1393 w 1394"/>
                  <a:gd name="T59" fmla="*/ 54 h 363"/>
                  <a:gd name="T60" fmla="*/ 1390 w 1394"/>
                  <a:gd name="T61" fmla="*/ 43 h 363"/>
                  <a:gd name="T62" fmla="*/ 1384 w 1394"/>
                  <a:gd name="T63" fmla="*/ 31 h 363"/>
                  <a:gd name="T64" fmla="*/ 1373 w 1394"/>
                  <a:gd name="T65" fmla="*/ 22 h 363"/>
                  <a:gd name="T66" fmla="*/ 1361 w 1394"/>
                  <a:gd name="T67" fmla="*/ 14 h 363"/>
                  <a:gd name="T68" fmla="*/ 1347 w 1394"/>
                  <a:gd name="T69" fmla="*/ 7 h 363"/>
                  <a:gd name="T70" fmla="*/ 1331 w 1394"/>
                  <a:gd name="T71" fmla="*/ 3 h 363"/>
                  <a:gd name="T72" fmla="*/ 1314 w 1394"/>
                  <a:gd name="T73" fmla="*/ 0 h 363"/>
                  <a:gd name="T74" fmla="*/ 1305 w 1394"/>
                  <a:gd name="T75" fmla="*/ 0 h 3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94" h="363">
                    <a:moveTo>
                      <a:pt x="89" y="0"/>
                    </a:moveTo>
                    <a:lnTo>
                      <a:pt x="84" y="0"/>
                    </a:lnTo>
                    <a:lnTo>
                      <a:pt x="79" y="0"/>
                    </a:lnTo>
                    <a:lnTo>
                      <a:pt x="71" y="1"/>
                    </a:lnTo>
                    <a:lnTo>
                      <a:pt x="63" y="3"/>
                    </a:lnTo>
                    <a:lnTo>
                      <a:pt x="55" y="4"/>
                    </a:lnTo>
                    <a:lnTo>
                      <a:pt x="46" y="7"/>
                    </a:lnTo>
                    <a:lnTo>
                      <a:pt x="39" y="10"/>
                    </a:lnTo>
                    <a:lnTo>
                      <a:pt x="33" y="14"/>
                    </a:lnTo>
                    <a:lnTo>
                      <a:pt x="26" y="17"/>
                    </a:lnTo>
                    <a:lnTo>
                      <a:pt x="21" y="22"/>
                    </a:lnTo>
                    <a:lnTo>
                      <a:pt x="15" y="26"/>
                    </a:lnTo>
                    <a:lnTo>
                      <a:pt x="10" y="31"/>
                    </a:lnTo>
                    <a:lnTo>
                      <a:pt x="7" y="37"/>
                    </a:lnTo>
                    <a:lnTo>
                      <a:pt x="4" y="43"/>
                    </a:lnTo>
                    <a:lnTo>
                      <a:pt x="1" y="48"/>
                    </a:lnTo>
                    <a:lnTo>
                      <a:pt x="0" y="54"/>
                    </a:lnTo>
                    <a:lnTo>
                      <a:pt x="0" y="57"/>
                    </a:lnTo>
                    <a:lnTo>
                      <a:pt x="0" y="60"/>
                    </a:lnTo>
                    <a:lnTo>
                      <a:pt x="0" y="302"/>
                    </a:lnTo>
                    <a:lnTo>
                      <a:pt x="0" y="305"/>
                    </a:lnTo>
                    <a:lnTo>
                      <a:pt x="0" y="309"/>
                    </a:lnTo>
                    <a:lnTo>
                      <a:pt x="1" y="314"/>
                    </a:lnTo>
                    <a:lnTo>
                      <a:pt x="4" y="320"/>
                    </a:lnTo>
                    <a:lnTo>
                      <a:pt x="7" y="326"/>
                    </a:lnTo>
                    <a:lnTo>
                      <a:pt x="10" y="331"/>
                    </a:lnTo>
                    <a:lnTo>
                      <a:pt x="15" y="336"/>
                    </a:lnTo>
                    <a:lnTo>
                      <a:pt x="21" y="341"/>
                    </a:lnTo>
                    <a:lnTo>
                      <a:pt x="26" y="345"/>
                    </a:lnTo>
                    <a:lnTo>
                      <a:pt x="33" y="349"/>
                    </a:lnTo>
                    <a:lnTo>
                      <a:pt x="39" y="352"/>
                    </a:lnTo>
                    <a:lnTo>
                      <a:pt x="46" y="355"/>
                    </a:lnTo>
                    <a:lnTo>
                      <a:pt x="55" y="358"/>
                    </a:lnTo>
                    <a:lnTo>
                      <a:pt x="63" y="360"/>
                    </a:lnTo>
                    <a:lnTo>
                      <a:pt x="71" y="362"/>
                    </a:lnTo>
                    <a:lnTo>
                      <a:pt x="79" y="362"/>
                    </a:lnTo>
                    <a:lnTo>
                      <a:pt x="84" y="362"/>
                    </a:lnTo>
                    <a:lnTo>
                      <a:pt x="89" y="363"/>
                    </a:lnTo>
                    <a:lnTo>
                      <a:pt x="1305" y="363"/>
                    </a:lnTo>
                    <a:lnTo>
                      <a:pt x="1309" y="362"/>
                    </a:lnTo>
                    <a:lnTo>
                      <a:pt x="1314" y="362"/>
                    </a:lnTo>
                    <a:lnTo>
                      <a:pt x="1322" y="362"/>
                    </a:lnTo>
                    <a:lnTo>
                      <a:pt x="1331" y="360"/>
                    </a:lnTo>
                    <a:lnTo>
                      <a:pt x="1340" y="358"/>
                    </a:lnTo>
                    <a:lnTo>
                      <a:pt x="1347" y="355"/>
                    </a:lnTo>
                    <a:lnTo>
                      <a:pt x="1355" y="352"/>
                    </a:lnTo>
                    <a:lnTo>
                      <a:pt x="1361" y="349"/>
                    </a:lnTo>
                    <a:lnTo>
                      <a:pt x="1368" y="345"/>
                    </a:lnTo>
                    <a:lnTo>
                      <a:pt x="1373" y="341"/>
                    </a:lnTo>
                    <a:lnTo>
                      <a:pt x="1379" y="336"/>
                    </a:lnTo>
                    <a:lnTo>
                      <a:pt x="1384" y="331"/>
                    </a:lnTo>
                    <a:lnTo>
                      <a:pt x="1387" y="326"/>
                    </a:lnTo>
                    <a:lnTo>
                      <a:pt x="1390" y="320"/>
                    </a:lnTo>
                    <a:lnTo>
                      <a:pt x="1393" y="314"/>
                    </a:lnTo>
                    <a:lnTo>
                      <a:pt x="1393" y="309"/>
                    </a:lnTo>
                    <a:lnTo>
                      <a:pt x="1393" y="305"/>
                    </a:lnTo>
                    <a:lnTo>
                      <a:pt x="1394" y="302"/>
                    </a:lnTo>
                    <a:lnTo>
                      <a:pt x="1394" y="60"/>
                    </a:lnTo>
                    <a:lnTo>
                      <a:pt x="1393" y="57"/>
                    </a:lnTo>
                    <a:lnTo>
                      <a:pt x="1393" y="54"/>
                    </a:lnTo>
                    <a:lnTo>
                      <a:pt x="1393" y="48"/>
                    </a:lnTo>
                    <a:lnTo>
                      <a:pt x="1390" y="43"/>
                    </a:lnTo>
                    <a:lnTo>
                      <a:pt x="1387" y="37"/>
                    </a:lnTo>
                    <a:lnTo>
                      <a:pt x="1384" y="31"/>
                    </a:lnTo>
                    <a:lnTo>
                      <a:pt x="1379" y="26"/>
                    </a:lnTo>
                    <a:lnTo>
                      <a:pt x="1373" y="22"/>
                    </a:lnTo>
                    <a:lnTo>
                      <a:pt x="1368" y="17"/>
                    </a:lnTo>
                    <a:lnTo>
                      <a:pt x="1361" y="14"/>
                    </a:lnTo>
                    <a:lnTo>
                      <a:pt x="1355" y="10"/>
                    </a:lnTo>
                    <a:lnTo>
                      <a:pt x="1347" y="7"/>
                    </a:lnTo>
                    <a:lnTo>
                      <a:pt x="1340" y="4"/>
                    </a:lnTo>
                    <a:lnTo>
                      <a:pt x="1331" y="3"/>
                    </a:lnTo>
                    <a:lnTo>
                      <a:pt x="1322" y="1"/>
                    </a:lnTo>
                    <a:lnTo>
                      <a:pt x="1314" y="0"/>
                    </a:lnTo>
                    <a:lnTo>
                      <a:pt x="1309" y="0"/>
                    </a:lnTo>
                    <a:lnTo>
                      <a:pt x="1305" y="0"/>
                    </a:lnTo>
                    <a:lnTo>
                      <a:pt x="89" y="0"/>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PT"/>
              </a:p>
            </p:txBody>
          </p:sp>
          <p:sp>
            <p:nvSpPr>
              <p:cNvPr id="27361" name="Rectangle 1000"/>
              <p:cNvSpPr>
                <a:spLocks noChangeArrowheads="1"/>
              </p:cNvSpPr>
              <p:nvPr/>
            </p:nvSpPr>
            <p:spPr bwMode="auto">
              <a:xfrm>
                <a:off x="4000" y="782"/>
                <a:ext cx="8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eaLnBrk="1" hangingPunct="1"/>
                <a:r>
                  <a:rPr lang="pt-PT" altLang="pt-PT" sz="600" u="none" dirty="0">
                    <a:solidFill>
                      <a:srgbClr val="000000"/>
                    </a:solidFill>
                  </a:rPr>
                  <a:t>DECONCENTRATED CONFIGURATION FOR ALL MISSIONS</a:t>
                </a:r>
              </a:p>
              <a:p>
                <a:pPr lvl="0" algn="ctr" eaLnBrk="1" hangingPunct="1"/>
                <a:r>
                  <a:rPr lang="pt-PT" altLang="pt-PT" sz="600" b="0" u="none" dirty="0" smtClean="0">
                    <a:solidFill>
                      <a:srgbClr val="000000"/>
                    </a:solidFill>
                    <a:latin typeface="Calibri" panose="020F0502020204030204"/>
                  </a:rPr>
                  <a:t> </a:t>
                </a:r>
                <a:endParaRPr lang="pt-PT" altLang="pt-PT" b="0" u="none" dirty="0">
                  <a:solidFill>
                    <a:prstClr val="black"/>
                  </a:solidFill>
                  <a:latin typeface="Calibri" panose="020F0502020204030204"/>
                </a:endParaRPr>
              </a:p>
            </p:txBody>
          </p:sp>
          <p:sp>
            <p:nvSpPr>
              <p:cNvPr id="27362" name="Rectangle 1001"/>
              <p:cNvSpPr>
                <a:spLocks noChangeArrowheads="1"/>
              </p:cNvSpPr>
              <p:nvPr/>
            </p:nvSpPr>
            <p:spPr bwMode="auto">
              <a:xfrm>
                <a:off x="4570" y="752"/>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endParaRPr lang="pt-PT" altLang="pt-PT"/>
              </a:p>
            </p:txBody>
          </p:sp>
          <p:sp>
            <p:nvSpPr>
              <p:cNvPr id="27363" name="Rectangle 1002"/>
              <p:cNvSpPr>
                <a:spLocks noChangeArrowheads="1"/>
              </p:cNvSpPr>
              <p:nvPr/>
            </p:nvSpPr>
            <p:spPr bwMode="auto">
              <a:xfrm>
                <a:off x="4623" y="752"/>
                <a:ext cx="1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600" u="none">
                    <a:solidFill>
                      <a:srgbClr val="000000"/>
                    </a:solidFill>
                  </a:rPr>
                  <a:t> </a:t>
                </a:r>
                <a:endParaRPr lang="pt-PT" altLang="pt-PT"/>
              </a:p>
            </p:txBody>
          </p:sp>
          <p:sp>
            <p:nvSpPr>
              <p:cNvPr id="27366" name="Line 1005"/>
              <p:cNvSpPr>
                <a:spLocks noChangeShapeType="1"/>
              </p:cNvSpPr>
              <p:nvPr/>
            </p:nvSpPr>
            <p:spPr bwMode="auto">
              <a:xfrm>
                <a:off x="4283" y="1186"/>
                <a:ext cx="1" cy="71"/>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sp>
            <p:nvSpPr>
              <p:cNvPr id="27367" name="Line 1006"/>
              <p:cNvSpPr>
                <a:spLocks noChangeShapeType="1"/>
              </p:cNvSpPr>
              <p:nvPr/>
            </p:nvSpPr>
            <p:spPr bwMode="auto">
              <a:xfrm>
                <a:off x="2499" y="3219"/>
                <a:ext cx="1" cy="71"/>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pt-PT"/>
              </a:p>
            </p:txBody>
          </p:sp>
        </p:grpSp>
        <p:sp>
          <p:nvSpPr>
            <p:cNvPr id="1005" name="Rectangle 2638"/>
            <p:cNvSpPr>
              <a:spLocks noChangeArrowheads="1"/>
            </p:cNvSpPr>
            <p:nvPr/>
          </p:nvSpPr>
          <p:spPr bwMode="auto">
            <a:xfrm>
              <a:off x="3692526" y="1978026"/>
              <a:ext cx="2636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dirty="0" err="1">
                  <a:solidFill>
                    <a:srgbClr val="000000"/>
                  </a:solidFill>
                </a:rPr>
                <a:t>Structure</a:t>
              </a:r>
              <a:r>
                <a:rPr lang="pt-PT" altLang="pt-PT" sz="800" b="0" u="none" dirty="0">
                  <a:solidFill>
                    <a:srgbClr val="000000"/>
                  </a:solidFill>
                </a:rPr>
                <a:t> </a:t>
              </a:r>
              <a:r>
                <a:rPr lang="pt-PT" altLang="pt-PT" sz="800" b="0" u="none" dirty="0" err="1">
                  <a:solidFill>
                    <a:srgbClr val="000000"/>
                  </a:solidFill>
                </a:rPr>
                <a:t>encharged</a:t>
              </a:r>
              <a:r>
                <a:rPr lang="pt-PT" altLang="pt-PT" sz="800" b="0" u="none" dirty="0">
                  <a:solidFill>
                    <a:srgbClr val="000000"/>
                  </a:solidFill>
                </a:rPr>
                <a:t> </a:t>
              </a:r>
              <a:r>
                <a:rPr lang="pt-PT" altLang="pt-PT" sz="800" b="0" u="none" dirty="0" err="1">
                  <a:solidFill>
                    <a:srgbClr val="000000"/>
                  </a:solidFill>
                </a:rPr>
                <a:t>with</a:t>
              </a:r>
              <a:r>
                <a:rPr lang="pt-PT" altLang="pt-PT" sz="800" b="0" u="none" dirty="0">
                  <a:solidFill>
                    <a:srgbClr val="000000"/>
                  </a:solidFill>
                </a:rPr>
                <a:t> </a:t>
              </a:r>
              <a:r>
                <a:rPr lang="pt-PT" altLang="pt-PT" sz="800" b="0" u="none" dirty="0" err="1" smtClean="0">
                  <a:solidFill>
                    <a:srgbClr val="000000"/>
                  </a:solidFill>
                </a:rPr>
                <a:t>Support</a:t>
              </a:r>
              <a:r>
                <a:rPr lang="pt-PT" altLang="pt-PT" sz="800" b="0" u="none" dirty="0" smtClean="0">
                  <a:solidFill>
                    <a:srgbClr val="000000"/>
                  </a:solidFill>
                </a:rPr>
                <a:t> </a:t>
              </a:r>
              <a:r>
                <a:rPr lang="pt-PT" altLang="pt-PT" sz="800" b="0" u="none" dirty="0" err="1">
                  <a:solidFill>
                    <a:srgbClr val="000000"/>
                  </a:solidFill>
                </a:rPr>
                <a:t>function</a:t>
              </a:r>
              <a:r>
                <a:rPr lang="pt-PT" altLang="pt-PT" sz="800" b="0" u="none" dirty="0">
                  <a:solidFill>
                    <a:srgbClr val="000000"/>
                  </a:solidFill>
                </a:rPr>
                <a:t> to</a:t>
              </a:r>
              <a:r>
                <a:rPr lang="pt-PT" altLang="pt-PT" sz="800" b="0" u="none" dirty="0" smtClean="0">
                  <a:solidFill>
                    <a:srgbClr val="000000"/>
                  </a:solidFill>
                </a:rPr>
                <a:t>:</a:t>
              </a:r>
            </a:p>
            <a:p>
              <a:pPr algn="just" eaLnBrk="1" hangingPunct="1"/>
              <a:endParaRPr lang="pt-PT" altLang="pt-PT" sz="500" b="0" u="none" dirty="0" smtClean="0">
                <a:solidFill>
                  <a:srgbClr val="000000"/>
                </a:solidFill>
              </a:endParaRPr>
            </a:p>
            <a:p>
              <a:pPr algn="just" eaLnBrk="1" hangingPunct="1"/>
              <a:r>
                <a:rPr lang="pt-PT" altLang="pt-PT" sz="800" b="0" u="none" dirty="0" smtClean="0">
                  <a:solidFill>
                    <a:srgbClr val="000000"/>
                  </a:solidFill>
                </a:rPr>
                <a:t> </a:t>
              </a:r>
              <a:r>
                <a:rPr lang="pt-PT" altLang="pt-PT" sz="800" b="0" u="none" dirty="0" err="1">
                  <a:solidFill>
                    <a:srgbClr val="000000"/>
                  </a:solidFill>
                </a:rPr>
                <a:t>Planning</a:t>
              </a:r>
              <a:r>
                <a:rPr lang="pt-PT" altLang="pt-PT" sz="800" b="0" u="none" dirty="0">
                  <a:solidFill>
                    <a:srgbClr val="000000"/>
                  </a:solidFill>
                </a:rPr>
                <a:t>, </a:t>
              </a:r>
              <a:r>
                <a:rPr lang="pt-PT" altLang="pt-PT" sz="800" b="0" u="none" dirty="0" err="1">
                  <a:solidFill>
                    <a:srgbClr val="000000"/>
                  </a:solidFill>
                </a:rPr>
                <a:t>strategic</a:t>
              </a:r>
              <a:r>
                <a:rPr lang="pt-PT" altLang="pt-PT" sz="800" b="0" u="none" dirty="0">
                  <a:solidFill>
                    <a:srgbClr val="000000"/>
                  </a:solidFill>
                </a:rPr>
                <a:t> management, </a:t>
              </a:r>
              <a:r>
                <a:rPr lang="pt-PT" altLang="pt-PT" sz="800" b="0" u="none" dirty="0" err="1">
                  <a:solidFill>
                    <a:srgbClr val="000000"/>
                  </a:solidFill>
                </a:rPr>
                <a:t>support</a:t>
              </a:r>
              <a:r>
                <a:rPr lang="pt-PT" altLang="pt-PT" sz="800" b="0" u="none" dirty="0">
                  <a:solidFill>
                    <a:srgbClr val="000000"/>
                  </a:solidFill>
                </a:rPr>
                <a:t> to </a:t>
              </a:r>
              <a:r>
                <a:rPr lang="pt-PT" altLang="pt-PT" sz="800" b="0" u="none" dirty="0" err="1">
                  <a:solidFill>
                    <a:srgbClr val="000000"/>
                  </a:solidFill>
                </a:rPr>
                <a:t>policy</a:t>
              </a:r>
              <a:r>
                <a:rPr lang="pt-PT" altLang="pt-PT" sz="800" b="0" u="none" dirty="0">
                  <a:solidFill>
                    <a:srgbClr val="000000"/>
                  </a:solidFill>
                </a:rPr>
                <a:t> </a:t>
              </a:r>
              <a:r>
                <a:rPr lang="pt-PT" altLang="pt-PT" sz="800" b="0" u="none" dirty="0" err="1" smtClean="0">
                  <a:solidFill>
                    <a:srgbClr val="000000"/>
                  </a:solidFill>
                </a:rPr>
                <a:t>definition</a:t>
              </a:r>
              <a:r>
                <a:rPr lang="pt-PT" altLang="pt-PT" sz="800" b="0" u="none" dirty="0" smtClean="0">
                  <a:solidFill>
                    <a:srgbClr val="000000"/>
                  </a:solidFill>
                </a:rPr>
                <a:t>, financial </a:t>
              </a:r>
              <a:r>
                <a:rPr lang="pt-PT" altLang="pt-PT" sz="800" b="0" u="none" dirty="0" err="1">
                  <a:solidFill>
                    <a:srgbClr val="000000"/>
                  </a:solidFill>
                </a:rPr>
                <a:t>planning</a:t>
              </a:r>
              <a:r>
                <a:rPr lang="pt-PT" altLang="pt-PT" sz="800" b="0" u="none" dirty="0">
                  <a:solidFill>
                    <a:srgbClr val="000000"/>
                  </a:solidFill>
                </a:rPr>
                <a:t> </a:t>
              </a:r>
              <a:r>
                <a:rPr lang="pt-PT" altLang="pt-PT" sz="800" b="0" u="none" dirty="0" err="1">
                  <a:solidFill>
                    <a:srgbClr val="000000"/>
                  </a:solidFill>
                </a:rPr>
                <a:t>and</a:t>
              </a:r>
              <a:r>
                <a:rPr lang="pt-PT" altLang="pt-PT" sz="800" b="0" u="none" dirty="0">
                  <a:solidFill>
                    <a:srgbClr val="000000"/>
                  </a:solidFill>
                </a:rPr>
                <a:t> </a:t>
              </a:r>
              <a:r>
                <a:rPr lang="pt-PT" altLang="pt-PT" sz="800" b="0" u="none" dirty="0" err="1">
                  <a:solidFill>
                    <a:srgbClr val="000000"/>
                  </a:solidFill>
                </a:rPr>
                <a:t>international</a:t>
              </a:r>
              <a:r>
                <a:rPr lang="pt-PT" altLang="pt-PT" sz="800" b="0" u="none" dirty="0">
                  <a:solidFill>
                    <a:srgbClr val="000000"/>
                  </a:solidFill>
                </a:rPr>
                <a:t> </a:t>
              </a:r>
              <a:r>
                <a:rPr lang="pt-PT" altLang="pt-PT" sz="800" b="0" u="none" dirty="0" err="1" smtClean="0">
                  <a:solidFill>
                    <a:srgbClr val="000000"/>
                  </a:solidFill>
                </a:rPr>
                <a:t>relations</a:t>
              </a:r>
              <a:endParaRPr lang="pt-PT" altLang="pt-PT" dirty="0"/>
            </a:p>
          </p:txBody>
        </p:sp>
        <p:sp>
          <p:nvSpPr>
            <p:cNvPr id="1006" name="Rectangle 2657"/>
            <p:cNvSpPr>
              <a:spLocks noChangeArrowheads="1"/>
            </p:cNvSpPr>
            <p:nvPr/>
          </p:nvSpPr>
          <p:spPr bwMode="auto">
            <a:xfrm>
              <a:off x="6648451" y="2095499"/>
              <a:ext cx="495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algn="ctr" eaLnBrk="1" hangingPunct="1"/>
              <a:r>
                <a:rPr lang="pt-PT" altLang="pt-PT" sz="800" b="0" u="none" dirty="0" smtClean="0">
                  <a:solidFill>
                    <a:srgbClr val="000000"/>
                  </a:solidFill>
                  <a:latin typeface="Trebuchet MS" panose="020B0603020202020204" pitchFamily="34" charset="0"/>
                </a:rPr>
                <a:t>Financial</a:t>
              </a:r>
            </a:p>
            <a:p>
              <a:pPr algn="ctr" eaLnBrk="1" hangingPunct="1"/>
              <a:r>
                <a:rPr lang="pt-PT" altLang="pt-PT" sz="800" b="0" u="none" dirty="0" err="1" smtClean="0">
                  <a:solidFill>
                    <a:srgbClr val="000000"/>
                  </a:solidFill>
                  <a:latin typeface="Trebuchet MS" panose="020B0603020202020204" pitchFamily="34" charset="0"/>
                </a:rPr>
                <a:t>Control</a:t>
              </a:r>
              <a:endParaRPr lang="pt-PT" altLang="pt-PT" b="0" u="none" dirty="0">
                <a:solidFill>
                  <a:prstClr val="black"/>
                </a:solidFill>
                <a:latin typeface="Calibri" panose="020F0502020204030204"/>
              </a:endParaRPr>
            </a:p>
          </p:txBody>
        </p:sp>
        <p:sp>
          <p:nvSpPr>
            <p:cNvPr id="1007" name="Rectangle 2659"/>
            <p:cNvSpPr>
              <a:spLocks noChangeArrowheads="1"/>
            </p:cNvSpPr>
            <p:nvPr/>
          </p:nvSpPr>
          <p:spPr bwMode="auto">
            <a:xfrm>
              <a:off x="7676198" y="2138362"/>
              <a:ext cx="3762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eaLnBrk="1" hangingPunct="1"/>
              <a:r>
                <a:rPr lang="pt-PT" altLang="pt-PT" sz="800" b="0" u="none" dirty="0" err="1">
                  <a:solidFill>
                    <a:srgbClr val="000000"/>
                  </a:solidFill>
                  <a:latin typeface="Trebuchet MS" panose="020B0603020202020204" pitchFamily="34" charset="0"/>
                </a:rPr>
                <a:t>Auditing</a:t>
              </a:r>
              <a:endParaRPr lang="pt-PT" altLang="pt-PT" dirty="0"/>
            </a:p>
          </p:txBody>
        </p:sp>
        <p:sp>
          <p:nvSpPr>
            <p:cNvPr id="1008" name="Rectangle 2678"/>
            <p:cNvSpPr>
              <a:spLocks noChangeArrowheads="1"/>
            </p:cNvSpPr>
            <p:nvPr/>
          </p:nvSpPr>
          <p:spPr bwMode="auto">
            <a:xfrm>
              <a:off x="4032250" y="2945923"/>
              <a:ext cx="1927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1" u="sng">
                  <a:solidFill>
                    <a:schemeClr val="tx1"/>
                  </a:solidFill>
                  <a:latin typeface="Arial" panose="020B0604020202020204" pitchFamily="34" charset="0"/>
                </a:defRPr>
              </a:lvl1pPr>
              <a:lvl2pPr marL="742950" indent="-285750" eaLnBrk="0" hangingPunct="0">
                <a:defRPr b="1" u="sng">
                  <a:solidFill>
                    <a:schemeClr val="tx1"/>
                  </a:solidFill>
                  <a:latin typeface="Arial" panose="020B0604020202020204" pitchFamily="34" charset="0"/>
                </a:defRPr>
              </a:lvl2pPr>
              <a:lvl3pPr marL="1143000" indent="-228600" eaLnBrk="0" hangingPunct="0">
                <a:defRPr b="1" u="sng">
                  <a:solidFill>
                    <a:schemeClr val="tx1"/>
                  </a:solidFill>
                  <a:latin typeface="Arial" panose="020B0604020202020204" pitchFamily="34" charset="0"/>
                </a:defRPr>
              </a:lvl3pPr>
              <a:lvl4pPr marL="1600200" indent="-228600" eaLnBrk="0" hangingPunct="0">
                <a:defRPr b="1" u="sng">
                  <a:solidFill>
                    <a:schemeClr val="tx1"/>
                  </a:solidFill>
                  <a:latin typeface="Arial" panose="020B0604020202020204" pitchFamily="34" charset="0"/>
                </a:defRPr>
              </a:lvl4pPr>
              <a:lvl5pPr marL="2057400" indent="-228600" eaLnBrk="0" hangingPunct="0">
                <a:defRPr b="1" u="sng">
                  <a:solidFill>
                    <a:schemeClr val="tx1"/>
                  </a:solidFill>
                  <a:latin typeface="Arial" panose="020B0604020202020204" pitchFamily="34" charset="0"/>
                </a:defRPr>
              </a:lvl5pPr>
              <a:lvl6pPr marL="2514600" indent="-228600" eaLnBrk="0" fontAlgn="base" hangingPunct="0">
                <a:spcBef>
                  <a:spcPct val="0"/>
                </a:spcBef>
                <a:spcAft>
                  <a:spcPct val="0"/>
                </a:spcAft>
                <a:defRPr b="1" u="sng">
                  <a:solidFill>
                    <a:schemeClr val="tx1"/>
                  </a:solidFill>
                  <a:latin typeface="Arial" panose="020B0604020202020204" pitchFamily="34" charset="0"/>
                </a:defRPr>
              </a:lvl6pPr>
              <a:lvl7pPr marL="2971800" indent="-228600" eaLnBrk="0" fontAlgn="base" hangingPunct="0">
                <a:spcBef>
                  <a:spcPct val="0"/>
                </a:spcBef>
                <a:spcAft>
                  <a:spcPct val="0"/>
                </a:spcAft>
                <a:defRPr b="1" u="sng">
                  <a:solidFill>
                    <a:schemeClr val="tx1"/>
                  </a:solidFill>
                  <a:latin typeface="Arial" panose="020B0604020202020204" pitchFamily="34" charset="0"/>
                </a:defRPr>
              </a:lvl7pPr>
              <a:lvl8pPr marL="3429000" indent="-228600" eaLnBrk="0" fontAlgn="base" hangingPunct="0">
                <a:spcBef>
                  <a:spcPct val="0"/>
                </a:spcBef>
                <a:spcAft>
                  <a:spcPct val="0"/>
                </a:spcAft>
                <a:defRPr b="1" u="sng">
                  <a:solidFill>
                    <a:schemeClr val="tx1"/>
                  </a:solidFill>
                  <a:latin typeface="Arial" panose="020B0604020202020204" pitchFamily="34" charset="0"/>
                </a:defRPr>
              </a:lvl8pPr>
              <a:lvl9pPr marL="3886200" indent="-228600" eaLnBrk="0" fontAlgn="base" hangingPunct="0">
                <a:spcBef>
                  <a:spcPct val="0"/>
                </a:spcBef>
                <a:spcAft>
                  <a:spcPct val="0"/>
                </a:spcAft>
                <a:defRPr b="1" u="sng">
                  <a:solidFill>
                    <a:schemeClr val="tx1"/>
                  </a:solidFill>
                  <a:latin typeface="Arial" panose="020B0604020202020204" pitchFamily="34" charset="0"/>
                </a:defRPr>
              </a:lvl9pPr>
            </a:lstStyle>
            <a:p>
              <a:pPr lvl="0" algn="ctr" eaLnBrk="1" hangingPunct="1"/>
              <a:r>
                <a:rPr lang="pt-PT" altLang="pt-PT" sz="800" b="0" u="none" dirty="0" err="1" smtClean="0">
                  <a:solidFill>
                    <a:srgbClr val="000000"/>
                  </a:solidFill>
                  <a:latin typeface="Trebuchet MS" panose="020B0603020202020204" pitchFamily="34" charset="0"/>
                </a:rPr>
                <a:t>Structure</a:t>
              </a:r>
              <a:r>
                <a:rPr lang="pt-PT" altLang="pt-PT" sz="800" b="0" u="none" dirty="0" smtClean="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or</a:t>
              </a:r>
              <a:r>
                <a:rPr lang="pt-PT" altLang="pt-PT" sz="800" b="0" u="none" dirty="0" smtClean="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structures</a:t>
              </a:r>
              <a:r>
                <a:rPr lang="pt-PT" altLang="pt-PT" sz="800" b="0" u="none" dirty="0" smtClean="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encharged</a:t>
              </a:r>
              <a:r>
                <a:rPr lang="pt-PT" altLang="pt-PT" sz="800" b="0" u="none" dirty="0" smtClean="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with</a:t>
              </a:r>
              <a:r>
                <a:rPr lang="pt-PT" altLang="pt-PT" sz="800" b="0" u="none" dirty="0" smtClean="0">
                  <a:solidFill>
                    <a:srgbClr val="000000"/>
                  </a:solidFill>
                  <a:latin typeface="Trebuchet MS" panose="020B0603020202020204" pitchFamily="34" charset="0"/>
                </a:rPr>
                <a:t> </a:t>
              </a:r>
              <a:r>
                <a:rPr lang="pt-PT" altLang="pt-PT" sz="800" b="0" u="none" dirty="0" err="1">
                  <a:solidFill>
                    <a:srgbClr val="000000"/>
                  </a:solidFill>
                  <a:latin typeface="Trebuchet MS" panose="020B0603020202020204" pitchFamily="34" charset="0"/>
                </a:rPr>
                <a:t>o</a:t>
              </a:r>
              <a:r>
                <a:rPr lang="pt-PT" altLang="pt-PT" sz="800" b="0" u="none" dirty="0" err="1" smtClean="0">
                  <a:solidFill>
                    <a:srgbClr val="000000"/>
                  </a:solidFill>
                  <a:latin typeface="Trebuchet MS" panose="020B0603020202020204" pitchFamily="34" charset="0"/>
                </a:rPr>
                <a:t>ther</a:t>
              </a:r>
              <a:r>
                <a:rPr lang="pt-PT" altLang="pt-PT" sz="800" b="0" u="none" dirty="0" smtClean="0">
                  <a:solidFill>
                    <a:srgbClr val="000000"/>
                  </a:solidFill>
                  <a:latin typeface="Trebuchet MS" panose="020B0603020202020204" pitchFamily="34" charset="0"/>
                </a:rPr>
                <a:t> </a:t>
              </a:r>
              <a:r>
                <a:rPr lang="pt-PT" altLang="pt-PT" sz="800" b="0" u="none" dirty="0" err="1">
                  <a:solidFill>
                    <a:srgbClr val="000000"/>
                  </a:solidFill>
                  <a:latin typeface="Trebuchet MS" panose="020B0603020202020204" pitchFamily="34" charset="0"/>
                </a:rPr>
                <a:t>support</a:t>
              </a:r>
              <a:r>
                <a:rPr lang="pt-PT" altLang="pt-PT" sz="800" b="0" u="none" dirty="0">
                  <a:solidFill>
                    <a:srgbClr val="000000"/>
                  </a:solidFill>
                  <a:latin typeface="Trebuchet MS" panose="020B0603020202020204" pitchFamily="34" charset="0"/>
                </a:rPr>
                <a:t> </a:t>
              </a:r>
              <a:r>
                <a:rPr lang="pt-PT" altLang="pt-PT" sz="800" b="0" u="none" dirty="0" err="1" smtClean="0">
                  <a:solidFill>
                    <a:srgbClr val="000000"/>
                  </a:solidFill>
                  <a:latin typeface="Trebuchet MS" panose="020B0603020202020204" pitchFamily="34" charset="0"/>
                </a:rPr>
                <a:t>functions</a:t>
              </a:r>
              <a:endParaRPr lang="pt-PT" altLang="pt-PT" sz="800" b="0" u="none" dirty="0" smtClean="0">
                <a:solidFill>
                  <a:srgbClr val="000000"/>
                </a:solidFill>
                <a:latin typeface="Trebuchet MS" panose="020B0603020202020204" pitchFamily="34" charset="0"/>
              </a:endParaRPr>
            </a:p>
          </p:txBody>
        </p:sp>
      </p:grpSp>
      <p:sp>
        <p:nvSpPr>
          <p:cNvPr id="3" name="Slide Number Placeholder 2"/>
          <p:cNvSpPr>
            <a:spLocks noGrp="1"/>
          </p:cNvSpPr>
          <p:nvPr>
            <p:ph type="sldNum" sz="quarter" idx="12"/>
          </p:nvPr>
        </p:nvSpPr>
        <p:spPr/>
        <p:txBody>
          <a:bodyPr/>
          <a:lstStyle/>
          <a:p>
            <a:fld id="{9C5002D8-155A-4159-90CF-92B7646DAE9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09715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2374998"/>
              </p:ext>
            </p:extLst>
          </p:nvPr>
        </p:nvGraphicFramePr>
        <p:xfrm>
          <a:off x="935359" y="561018"/>
          <a:ext cx="8137740" cy="6255228"/>
        </p:xfrm>
        <a:graphic>
          <a:graphicData uri="http://schemas.openxmlformats.org/drawingml/2006/table">
            <a:tbl>
              <a:tblPr firstRow="1" firstCol="1" lastRow="1" lastCol="1" bandRow="1" bandCol="1">
                <a:tableStyleId>{5C22544A-7EE6-4342-B048-85BDC9FD1C3A}</a:tableStyleId>
              </a:tblPr>
              <a:tblGrid>
                <a:gridCol w="432962">
                  <a:extLst>
                    <a:ext uri="{9D8B030D-6E8A-4147-A177-3AD203B41FA5}">
                      <a16:colId xmlns:a16="http://schemas.microsoft.com/office/drawing/2014/main" val="651714681"/>
                    </a:ext>
                  </a:extLst>
                </a:gridCol>
                <a:gridCol w="4394348">
                  <a:extLst>
                    <a:ext uri="{9D8B030D-6E8A-4147-A177-3AD203B41FA5}">
                      <a16:colId xmlns:a16="http://schemas.microsoft.com/office/drawing/2014/main" val="2253829289"/>
                    </a:ext>
                  </a:extLst>
                </a:gridCol>
                <a:gridCol w="312310">
                  <a:extLst>
                    <a:ext uri="{9D8B030D-6E8A-4147-A177-3AD203B41FA5}">
                      <a16:colId xmlns:a16="http://schemas.microsoft.com/office/drawing/2014/main" val="2857735555"/>
                    </a:ext>
                  </a:extLst>
                </a:gridCol>
                <a:gridCol w="370157">
                  <a:extLst>
                    <a:ext uri="{9D8B030D-6E8A-4147-A177-3AD203B41FA5}">
                      <a16:colId xmlns:a16="http://schemas.microsoft.com/office/drawing/2014/main" val="1751442211"/>
                    </a:ext>
                  </a:extLst>
                </a:gridCol>
                <a:gridCol w="370157">
                  <a:extLst>
                    <a:ext uri="{9D8B030D-6E8A-4147-A177-3AD203B41FA5}">
                      <a16:colId xmlns:a16="http://schemas.microsoft.com/office/drawing/2014/main" val="3324562073"/>
                    </a:ext>
                  </a:extLst>
                </a:gridCol>
                <a:gridCol w="370157">
                  <a:extLst>
                    <a:ext uri="{9D8B030D-6E8A-4147-A177-3AD203B41FA5}">
                      <a16:colId xmlns:a16="http://schemas.microsoft.com/office/drawing/2014/main" val="3258025993"/>
                    </a:ext>
                  </a:extLst>
                </a:gridCol>
                <a:gridCol w="376429">
                  <a:extLst>
                    <a:ext uri="{9D8B030D-6E8A-4147-A177-3AD203B41FA5}">
                      <a16:colId xmlns:a16="http://schemas.microsoft.com/office/drawing/2014/main" val="3733434304"/>
                    </a:ext>
                  </a:extLst>
                </a:gridCol>
                <a:gridCol w="377805">
                  <a:extLst>
                    <a:ext uri="{9D8B030D-6E8A-4147-A177-3AD203B41FA5}">
                      <a16:colId xmlns:a16="http://schemas.microsoft.com/office/drawing/2014/main" val="1015873679"/>
                    </a:ext>
                  </a:extLst>
                </a:gridCol>
                <a:gridCol w="377805">
                  <a:extLst>
                    <a:ext uri="{9D8B030D-6E8A-4147-A177-3AD203B41FA5}">
                      <a16:colId xmlns:a16="http://schemas.microsoft.com/office/drawing/2014/main" val="2184109346"/>
                    </a:ext>
                  </a:extLst>
                </a:gridCol>
                <a:gridCol w="377805">
                  <a:extLst>
                    <a:ext uri="{9D8B030D-6E8A-4147-A177-3AD203B41FA5}">
                      <a16:colId xmlns:a16="http://schemas.microsoft.com/office/drawing/2014/main" val="2370409454"/>
                    </a:ext>
                  </a:extLst>
                </a:gridCol>
                <a:gridCol w="377805">
                  <a:extLst>
                    <a:ext uri="{9D8B030D-6E8A-4147-A177-3AD203B41FA5}">
                      <a16:colId xmlns:a16="http://schemas.microsoft.com/office/drawing/2014/main" val="405162184"/>
                    </a:ext>
                  </a:extLst>
                </a:gridCol>
              </a:tblGrid>
              <a:tr h="155626">
                <a:tc rowSpan="3" gridSpan="2">
                  <a:txBody>
                    <a:bodyPr/>
                    <a:lstStyle/>
                    <a:p>
                      <a:pPr algn="ctr">
                        <a:lnSpc>
                          <a:spcPct val="100000"/>
                        </a:lnSpc>
                        <a:spcBef>
                          <a:spcPts val="0"/>
                        </a:spcBef>
                        <a:spcAft>
                          <a:spcPts val="0"/>
                        </a:spcAft>
                      </a:pPr>
                      <a:r>
                        <a:rPr lang="pt-PT" sz="1400" dirty="0" smtClean="0">
                          <a:effectLst/>
                        </a:rPr>
                        <a:t>PRACE - SCHEDULE / ACTIONS</a:t>
                      </a:r>
                      <a:endParaRPr lang="pt-PT"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rowSpan="3" hMerge="1">
                  <a:txBody>
                    <a:bodyPr/>
                    <a:lstStyle/>
                    <a:p>
                      <a:endParaRPr lang="pt-PT"/>
                    </a:p>
                  </a:txBody>
                  <a:tcPr/>
                </a:tc>
                <a:tc gridSpan="9">
                  <a:txBody>
                    <a:bodyPr/>
                    <a:lstStyle/>
                    <a:p>
                      <a:pPr algn="ctr">
                        <a:lnSpc>
                          <a:spcPct val="130000"/>
                        </a:lnSpc>
                        <a:spcBef>
                          <a:spcPts val="100"/>
                        </a:spcBef>
                        <a:spcAft>
                          <a:spcPts val="100"/>
                        </a:spcAft>
                      </a:pP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1568712291"/>
                  </a:ext>
                </a:extLst>
              </a:tr>
              <a:tr h="151419">
                <a:tc gridSpan="2" vMerge="1">
                  <a:txBody>
                    <a:bodyPr/>
                    <a:lstStyle/>
                    <a:p>
                      <a:endParaRPr lang="pt-PT"/>
                    </a:p>
                  </a:txBody>
                  <a:tcPr/>
                </a:tc>
                <a:tc hMerge="1" vMerge="1">
                  <a:txBody>
                    <a:bodyPr/>
                    <a:lstStyle/>
                    <a:p>
                      <a:endParaRPr lang="pt-PT"/>
                    </a:p>
                  </a:txBody>
                  <a:tcPr/>
                </a:tc>
                <a:tc gridSpan="5">
                  <a:txBody>
                    <a:bodyPr/>
                    <a:lstStyle/>
                    <a:p>
                      <a:pPr algn="ctr">
                        <a:lnSpc>
                          <a:spcPct val="130000"/>
                        </a:lnSpc>
                        <a:spcBef>
                          <a:spcPts val="100"/>
                        </a:spcBef>
                        <a:spcAft>
                          <a:spcPts val="100"/>
                        </a:spcAft>
                      </a:pPr>
                      <a:r>
                        <a:rPr lang="pt-PT" sz="600">
                          <a:effectLst/>
                        </a:rPr>
                        <a:t>AGOSTO</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4">
                  <a:txBody>
                    <a:bodyPr/>
                    <a:lstStyle/>
                    <a:p>
                      <a:pPr algn="ctr">
                        <a:lnSpc>
                          <a:spcPct val="130000"/>
                        </a:lnSpc>
                        <a:spcBef>
                          <a:spcPts val="100"/>
                        </a:spcBef>
                        <a:spcAft>
                          <a:spcPts val="100"/>
                        </a:spcAft>
                      </a:pPr>
                      <a:r>
                        <a:rPr lang="pt-PT" sz="600">
                          <a:effectLst/>
                        </a:rPr>
                        <a:t>SETEMBRO</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1100372607"/>
                  </a:ext>
                </a:extLst>
              </a:tr>
              <a:tr h="151419">
                <a:tc gridSpan="2" vMerge="1">
                  <a:txBody>
                    <a:bodyPr/>
                    <a:lstStyle/>
                    <a:p>
                      <a:endParaRPr lang="pt-PT"/>
                    </a:p>
                  </a:txBody>
                  <a:tcPr/>
                </a:tc>
                <a:tc hMerge="1" vMerge="1">
                  <a:txBody>
                    <a:bodyPr/>
                    <a:lstStyle/>
                    <a:p>
                      <a:endParaRPr lang="pt-PT"/>
                    </a:p>
                  </a:txBody>
                  <a:tcPr/>
                </a:tc>
                <a:tc>
                  <a:txBody>
                    <a:bodyPr/>
                    <a:lstStyle/>
                    <a:p>
                      <a:pPr algn="ctr">
                        <a:lnSpc>
                          <a:spcPct val="130000"/>
                        </a:lnSpc>
                        <a:spcBef>
                          <a:spcPts val="100"/>
                        </a:spcBef>
                        <a:spcAft>
                          <a:spcPts val="100"/>
                        </a:spcAft>
                      </a:pPr>
                      <a:r>
                        <a:rPr lang="pt-PT" sz="600">
                          <a:effectLst/>
                        </a:rPr>
                        <a:t>1</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ctr">
                        <a:lnSpc>
                          <a:spcPct val="130000"/>
                        </a:lnSpc>
                        <a:spcBef>
                          <a:spcPts val="100"/>
                        </a:spcBef>
                        <a:spcAft>
                          <a:spcPts val="100"/>
                        </a:spcAft>
                      </a:pPr>
                      <a:r>
                        <a:rPr lang="pt-PT" sz="600">
                          <a:effectLst/>
                        </a:rPr>
                        <a:t>2</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ctr">
                        <a:lnSpc>
                          <a:spcPct val="130000"/>
                        </a:lnSpc>
                        <a:spcBef>
                          <a:spcPts val="100"/>
                        </a:spcBef>
                        <a:spcAft>
                          <a:spcPts val="100"/>
                        </a:spcAft>
                      </a:pPr>
                      <a:r>
                        <a:rPr lang="pt-PT" sz="600">
                          <a:effectLst/>
                        </a:rPr>
                        <a:t>3</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ctr">
                        <a:lnSpc>
                          <a:spcPct val="130000"/>
                        </a:lnSpc>
                        <a:spcBef>
                          <a:spcPts val="100"/>
                        </a:spcBef>
                        <a:spcAft>
                          <a:spcPts val="100"/>
                        </a:spcAft>
                      </a:pPr>
                      <a:r>
                        <a:rPr lang="pt-PT" sz="600">
                          <a:effectLst/>
                        </a:rPr>
                        <a:t>4</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ctr">
                        <a:lnSpc>
                          <a:spcPct val="130000"/>
                        </a:lnSpc>
                        <a:spcBef>
                          <a:spcPts val="100"/>
                        </a:spcBef>
                        <a:spcAft>
                          <a:spcPts val="100"/>
                        </a:spcAft>
                      </a:pPr>
                      <a:r>
                        <a:rPr lang="pt-PT" sz="600">
                          <a:effectLst/>
                        </a:rPr>
                        <a:t>5</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30000"/>
                        </a:lnSpc>
                        <a:spcBef>
                          <a:spcPts val="100"/>
                        </a:spcBef>
                        <a:spcAft>
                          <a:spcPts val="100"/>
                        </a:spcAft>
                      </a:pPr>
                      <a:r>
                        <a:rPr lang="pt-PT" sz="600">
                          <a:effectLst/>
                        </a:rPr>
                        <a:t>6</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30000"/>
                        </a:lnSpc>
                        <a:spcBef>
                          <a:spcPts val="100"/>
                        </a:spcBef>
                        <a:spcAft>
                          <a:spcPts val="100"/>
                        </a:spcAft>
                      </a:pPr>
                      <a:r>
                        <a:rPr lang="pt-PT" sz="600">
                          <a:effectLst/>
                        </a:rPr>
                        <a:t>7</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30000"/>
                        </a:lnSpc>
                        <a:spcBef>
                          <a:spcPts val="100"/>
                        </a:spcBef>
                        <a:spcAft>
                          <a:spcPts val="100"/>
                        </a:spcAft>
                      </a:pPr>
                      <a:r>
                        <a:rPr lang="pt-PT" sz="600">
                          <a:effectLst/>
                        </a:rPr>
                        <a:t>8</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30000"/>
                        </a:lnSpc>
                        <a:spcBef>
                          <a:spcPts val="100"/>
                        </a:spcBef>
                        <a:spcAft>
                          <a:spcPts val="100"/>
                        </a:spcAft>
                      </a:pPr>
                      <a:r>
                        <a:rPr lang="pt-PT" sz="600">
                          <a:effectLst/>
                        </a:rPr>
                        <a:t>9</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54427335"/>
                  </a:ext>
                </a:extLst>
              </a:tr>
              <a:tr h="209497">
                <a:tc gridSpan="2">
                  <a:txBody>
                    <a:bodyPr/>
                    <a:lstStyle/>
                    <a:p>
                      <a:pPr algn="ctr">
                        <a:lnSpc>
                          <a:spcPct val="100000"/>
                        </a:lnSpc>
                        <a:spcBef>
                          <a:spcPts val="0"/>
                        </a:spcBef>
                        <a:spcAft>
                          <a:spcPts val="0"/>
                        </a:spcAft>
                      </a:pPr>
                      <a:r>
                        <a:rPr lang="pt-PT" sz="1400" dirty="0" smtClean="0">
                          <a:effectLst/>
                        </a:rPr>
                        <a:t>STRATEGIC FRAMEWORK PHASE</a:t>
                      </a:r>
                      <a:endParaRPr lang="pt-PT"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pt-PT"/>
                    </a:p>
                  </a:txBody>
                  <a:tcPr/>
                </a:tc>
                <a:tc>
                  <a:txBody>
                    <a:bodyPr/>
                    <a:lstStyle/>
                    <a:p>
                      <a:pPr algn="l">
                        <a:lnSpc>
                          <a:spcPct val="130000"/>
                        </a:lnSpc>
                        <a:spcBef>
                          <a:spcPts val="100"/>
                        </a:spcBef>
                        <a:spcAft>
                          <a:spcPts val="100"/>
                        </a:spcAft>
                      </a:pPr>
                      <a:r>
                        <a:rPr lang="pt-PT" sz="600" dirty="0">
                          <a:effectLst/>
                          <a:highlight>
                            <a:srgbClr val="FFFF00"/>
                          </a:highligh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highlight>
                            <a:srgbClr val="FFFF00"/>
                          </a:highligh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highlight>
                            <a:srgbClr val="FFFF00"/>
                          </a:highligh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highlight>
                            <a:srgbClr val="FFFF00"/>
                          </a:highligh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highlight>
                            <a:srgbClr val="FFFF00"/>
                          </a:highligh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29054732"/>
                  </a:ext>
                </a:extLst>
              </a:tr>
              <a:tr h="209497">
                <a:tc>
                  <a:txBody>
                    <a:bodyPr/>
                    <a:lstStyle/>
                    <a:p>
                      <a:pPr algn="ctr">
                        <a:lnSpc>
                          <a:spcPct val="130000"/>
                        </a:lnSpc>
                        <a:spcBef>
                          <a:spcPts val="100"/>
                        </a:spcBef>
                        <a:spcAft>
                          <a:spcPts val="100"/>
                        </a:spcAft>
                      </a:pPr>
                      <a:r>
                        <a:rPr lang="pt-PT" sz="600">
                          <a:effectLst/>
                        </a:rPr>
                        <a:t>1</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en-US" sz="1400" dirty="0" smtClean="0">
                          <a:effectLst/>
                        </a:rPr>
                        <a:t>Publication of RCM no. 124/2005</a:t>
                      </a:r>
                    </a:p>
                  </a:txBody>
                  <a:tcPr marL="52300" marR="52300" marT="0" marB="0" anchor="ctr"/>
                </a:tc>
                <a:tc>
                  <a:txBody>
                    <a:bodyPr/>
                    <a:lstStyle/>
                    <a:p>
                      <a:pPr algn="l">
                        <a:lnSpc>
                          <a:spcPct val="130000"/>
                        </a:lnSpc>
                        <a:spcBef>
                          <a:spcPts val="100"/>
                        </a:spcBef>
                        <a:spcAft>
                          <a:spcPts val="100"/>
                        </a:spcAft>
                      </a:pPr>
                      <a:r>
                        <a:rPr lang="pt-PT" sz="600" dirty="0">
                          <a:effectLst/>
                          <a:highlight>
                            <a:srgbClr val="FFFF00"/>
                          </a:highligh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highlight>
                            <a:srgbClr val="FFFF00"/>
                          </a:highligh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highlight>
                            <a:srgbClr val="FFFF00"/>
                          </a:highligh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highlight>
                            <a:srgbClr val="FFFF00"/>
                          </a:highligh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highlight>
                            <a:srgbClr val="FFFF00"/>
                          </a:highligh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58715069"/>
                  </a:ext>
                </a:extLst>
              </a:tr>
              <a:tr h="209497">
                <a:tc>
                  <a:txBody>
                    <a:bodyPr/>
                    <a:lstStyle/>
                    <a:p>
                      <a:pPr algn="ctr">
                        <a:lnSpc>
                          <a:spcPct val="130000"/>
                        </a:lnSpc>
                        <a:spcBef>
                          <a:spcPts val="100"/>
                        </a:spcBef>
                        <a:spcAft>
                          <a:spcPts val="100"/>
                        </a:spcAft>
                      </a:pPr>
                      <a:r>
                        <a:rPr lang="pt-PT" sz="600">
                          <a:effectLst/>
                        </a:rPr>
                        <a:t>2</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en-US" sz="1400" dirty="0" smtClean="0">
                          <a:effectLst/>
                        </a:rPr>
                        <a:t>Appointment of the Technical Committee (TC)</a:t>
                      </a:r>
                    </a:p>
                  </a:txBody>
                  <a:tcPr marL="52300" marR="52300" marT="0" marB="0" anchor="ctr"/>
                </a:tc>
                <a:tc>
                  <a:txBody>
                    <a:bodyPr/>
                    <a:lstStyle/>
                    <a:p>
                      <a:pPr marL="228600" indent="-228600" algn="l">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54860645"/>
                  </a:ext>
                </a:extLst>
              </a:tr>
              <a:tr h="209497">
                <a:tc>
                  <a:txBody>
                    <a:bodyPr/>
                    <a:lstStyle/>
                    <a:p>
                      <a:pPr algn="ctr">
                        <a:lnSpc>
                          <a:spcPct val="130000"/>
                        </a:lnSpc>
                        <a:spcBef>
                          <a:spcPts val="100"/>
                        </a:spcBef>
                        <a:spcAft>
                          <a:spcPts val="100"/>
                        </a:spcAft>
                      </a:pPr>
                      <a:r>
                        <a:rPr lang="pt-PT" sz="600">
                          <a:effectLst/>
                        </a:rPr>
                        <a:t>3</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en-US" sz="1400" dirty="0" smtClean="0">
                          <a:effectLst/>
                        </a:rPr>
                        <a:t>CT meeting with MAI and MF</a:t>
                      </a: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993449442"/>
                  </a:ext>
                </a:extLst>
              </a:tr>
              <a:tr h="209497">
                <a:tc>
                  <a:txBody>
                    <a:bodyPr/>
                    <a:lstStyle/>
                    <a:p>
                      <a:pPr algn="ctr">
                        <a:lnSpc>
                          <a:spcPct val="130000"/>
                        </a:lnSpc>
                        <a:spcBef>
                          <a:spcPts val="100"/>
                        </a:spcBef>
                        <a:spcAft>
                          <a:spcPts val="100"/>
                        </a:spcAft>
                      </a:pPr>
                      <a:r>
                        <a:rPr lang="pt-PT" sz="600">
                          <a:effectLst/>
                        </a:rPr>
                        <a:t>4</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en-US" sz="1400" dirty="0" smtClean="0">
                          <a:effectLst/>
                        </a:rPr>
                        <a:t>Presentations of previous works</a:t>
                      </a: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61762271"/>
                  </a:ext>
                </a:extLst>
              </a:tr>
              <a:tr h="209497">
                <a:tc>
                  <a:txBody>
                    <a:bodyPr/>
                    <a:lstStyle/>
                    <a:p>
                      <a:pPr algn="ctr">
                        <a:lnSpc>
                          <a:spcPct val="130000"/>
                        </a:lnSpc>
                        <a:spcBef>
                          <a:spcPts val="100"/>
                        </a:spcBef>
                        <a:spcAft>
                          <a:spcPts val="100"/>
                        </a:spcAft>
                      </a:pPr>
                      <a:r>
                        <a:rPr lang="pt-PT" sz="600">
                          <a:effectLst/>
                        </a:rPr>
                        <a:t>5</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en-US" sz="1400" dirty="0" smtClean="0">
                          <a:effectLst/>
                        </a:rPr>
                        <a:t>Preparation of ministerial meetings</a:t>
                      </a: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57066191"/>
                  </a:ext>
                </a:extLst>
              </a:tr>
              <a:tr h="209497">
                <a:tc>
                  <a:txBody>
                    <a:bodyPr/>
                    <a:lstStyle/>
                    <a:p>
                      <a:pPr algn="ctr">
                        <a:lnSpc>
                          <a:spcPct val="130000"/>
                        </a:lnSpc>
                        <a:spcBef>
                          <a:spcPts val="100"/>
                        </a:spcBef>
                        <a:spcAft>
                          <a:spcPts val="100"/>
                        </a:spcAft>
                      </a:pPr>
                      <a:r>
                        <a:rPr lang="pt-PT" sz="600">
                          <a:effectLst/>
                        </a:rPr>
                        <a:t>6</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en-US" sz="1400" dirty="0" smtClean="0">
                          <a:effectLst/>
                        </a:rPr>
                        <a:t>Ministerial meetings</a:t>
                      </a: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06991919"/>
                  </a:ext>
                </a:extLst>
              </a:tr>
              <a:tr h="209497">
                <a:tc>
                  <a:txBody>
                    <a:bodyPr/>
                    <a:lstStyle/>
                    <a:p>
                      <a:pPr algn="ctr">
                        <a:lnSpc>
                          <a:spcPct val="130000"/>
                        </a:lnSpc>
                        <a:spcBef>
                          <a:spcPts val="100"/>
                        </a:spcBef>
                        <a:spcAft>
                          <a:spcPts val="100"/>
                        </a:spcAft>
                      </a:pPr>
                      <a:r>
                        <a:rPr lang="pt-PT" sz="600">
                          <a:effectLst/>
                        </a:rPr>
                        <a:t>7</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en-US" sz="1400" dirty="0" smtClean="0">
                          <a:effectLst/>
                        </a:rPr>
                        <a:t>Consultants selection</a:t>
                      </a: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42383374"/>
                  </a:ext>
                </a:extLst>
              </a:tr>
              <a:tr h="209497">
                <a:tc>
                  <a:txBody>
                    <a:bodyPr/>
                    <a:lstStyle/>
                    <a:p>
                      <a:pPr algn="ctr">
                        <a:lnSpc>
                          <a:spcPct val="130000"/>
                        </a:lnSpc>
                        <a:spcBef>
                          <a:spcPts val="100"/>
                        </a:spcBef>
                        <a:spcAft>
                          <a:spcPts val="100"/>
                        </a:spcAft>
                      </a:pPr>
                      <a:r>
                        <a:rPr lang="pt-PT" sz="600">
                          <a:effectLst/>
                        </a:rPr>
                        <a:t>8</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en-US" sz="1400" dirty="0" smtClean="0">
                          <a:effectLst/>
                        </a:rPr>
                        <a:t>Establishment of Working Groups</a:t>
                      </a: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91024470"/>
                  </a:ext>
                </a:extLst>
              </a:tr>
              <a:tr h="209497">
                <a:tc gridSpan="2">
                  <a:txBody>
                    <a:bodyPr/>
                    <a:lstStyle/>
                    <a:p>
                      <a:pPr algn="ctr">
                        <a:lnSpc>
                          <a:spcPct val="100000"/>
                        </a:lnSpc>
                        <a:spcBef>
                          <a:spcPts val="0"/>
                        </a:spcBef>
                        <a:spcAft>
                          <a:spcPts val="0"/>
                        </a:spcAft>
                      </a:pPr>
                      <a:r>
                        <a:rPr lang="pt-PT" sz="1400" dirty="0" smtClean="0">
                          <a:effectLst/>
                        </a:rPr>
                        <a:t>EVALUATION AND RESEARCH PHASE</a:t>
                      </a:r>
                      <a:endParaRPr lang="pt-PT" sz="1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pt-PT"/>
                    </a:p>
                  </a:txBody>
                  <a:tcP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01884133"/>
                  </a:ext>
                </a:extLst>
              </a:tr>
              <a:tr h="209497">
                <a:tc>
                  <a:txBody>
                    <a:bodyPr/>
                    <a:lstStyle/>
                    <a:p>
                      <a:pPr algn="ctr">
                        <a:lnSpc>
                          <a:spcPct val="130000"/>
                        </a:lnSpc>
                        <a:spcBef>
                          <a:spcPts val="100"/>
                        </a:spcBef>
                        <a:spcAft>
                          <a:spcPts val="100"/>
                        </a:spcAft>
                      </a:pPr>
                      <a:r>
                        <a:rPr lang="pt-PT" sz="600">
                          <a:effectLst/>
                        </a:rPr>
                        <a:t>9</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0000"/>
                        </a:lnSpc>
                        <a:spcAft>
                          <a:spcPts val="0"/>
                        </a:spcAft>
                      </a:pPr>
                      <a:r>
                        <a:rPr lang="en-US" sz="1400" kern="1200" dirty="0">
                          <a:solidFill>
                            <a:schemeClr val="dk1"/>
                          </a:solidFill>
                          <a:effectLst/>
                          <a:latin typeface="+mn-lt"/>
                          <a:ea typeface="+mn-ea"/>
                          <a:cs typeface="+mn-cs"/>
                        </a:rPr>
                        <a:t>Definition of the methodology to be applied</a:t>
                      </a:r>
                      <a:endParaRPr lang="pt-PT" sz="1400" kern="1200" dirty="0">
                        <a:solidFill>
                          <a:schemeClr val="dk1"/>
                        </a:solidFill>
                        <a:effectLst/>
                        <a:latin typeface="+mn-lt"/>
                        <a:ea typeface="+mn-ea"/>
                        <a:cs typeface="+mn-cs"/>
                      </a:endParaRPr>
                    </a:p>
                  </a:txBody>
                  <a:tcPr marL="68580" marR="68580" marT="0" marB="0"/>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65507892"/>
                  </a:ext>
                </a:extLst>
              </a:tr>
              <a:tr h="209497">
                <a:tc>
                  <a:txBody>
                    <a:bodyPr/>
                    <a:lstStyle/>
                    <a:p>
                      <a:pPr algn="ctr">
                        <a:lnSpc>
                          <a:spcPct val="130000"/>
                        </a:lnSpc>
                        <a:spcBef>
                          <a:spcPts val="100"/>
                        </a:spcBef>
                        <a:spcAft>
                          <a:spcPts val="100"/>
                        </a:spcAft>
                      </a:pPr>
                      <a:r>
                        <a:rPr lang="pt-PT" sz="600">
                          <a:effectLst/>
                        </a:rPr>
                        <a:t>10</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0000"/>
                        </a:lnSpc>
                        <a:spcAft>
                          <a:spcPts val="0"/>
                        </a:spcAft>
                      </a:pPr>
                      <a:r>
                        <a:rPr lang="en-US" sz="1400" kern="1200" dirty="0">
                          <a:solidFill>
                            <a:schemeClr val="dk1"/>
                          </a:solidFill>
                          <a:effectLst/>
                          <a:latin typeface="+mn-lt"/>
                          <a:ea typeface="+mn-ea"/>
                          <a:cs typeface="+mn-cs"/>
                        </a:rPr>
                        <a:t>Formation</a:t>
                      </a:r>
                      <a:endParaRPr lang="pt-PT" sz="1400" kern="1200" dirty="0">
                        <a:solidFill>
                          <a:schemeClr val="dk1"/>
                        </a:solidFill>
                        <a:effectLst/>
                        <a:latin typeface="+mn-lt"/>
                        <a:ea typeface="+mn-ea"/>
                        <a:cs typeface="+mn-cs"/>
                      </a:endParaRPr>
                    </a:p>
                  </a:txBody>
                  <a:tcPr marL="68580" marR="68580" marT="0" marB="0"/>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44850946"/>
                  </a:ext>
                </a:extLst>
              </a:tr>
              <a:tr h="209497">
                <a:tc>
                  <a:txBody>
                    <a:bodyPr/>
                    <a:lstStyle/>
                    <a:p>
                      <a:pPr algn="ctr">
                        <a:lnSpc>
                          <a:spcPct val="130000"/>
                        </a:lnSpc>
                        <a:spcBef>
                          <a:spcPts val="100"/>
                        </a:spcBef>
                        <a:spcAft>
                          <a:spcPts val="100"/>
                        </a:spcAft>
                      </a:pPr>
                      <a:r>
                        <a:rPr lang="pt-PT" sz="600">
                          <a:effectLst/>
                        </a:rPr>
                        <a:t>11</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0000"/>
                        </a:lnSpc>
                        <a:spcAft>
                          <a:spcPts val="0"/>
                        </a:spcAft>
                      </a:pPr>
                      <a:r>
                        <a:rPr lang="en-US" sz="1400" kern="1200" dirty="0">
                          <a:solidFill>
                            <a:schemeClr val="dk1"/>
                          </a:solidFill>
                          <a:effectLst/>
                          <a:latin typeface="+mn-lt"/>
                          <a:ea typeface="+mn-ea"/>
                          <a:cs typeface="+mn-cs"/>
                        </a:rPr>
                        <a:t>Survey of </a:t>
                      </a:r>
                      <a:r>
                        <a:rPr lang="en-US" sz="1400" kern="1200" dirty="0" smtClean="0">
                          <a:solidFill>
                            <a:schemeClr val="dk1"/>
                          </a:solidFill>
                          <a:effectLst/>
                          <a:latin typeface="+mn-lt"/>
                          <a:ea typeface="+mn-ea"/>
                          <a:cs typeface="+mn-cs"/>
                        </a:rPr>
                        <a:t>information</a:t>
                      </a:r>
                      <a:endParaRPr lang="pt-PT" sz="1400" kern="1200" dirty="0">
                        <a:solidFill>
                          <a:schemeClr val="dk1"/>
                        </a:solidFill>
                        <a:effectLst/>
                        <a:latin typeface="+mn-lt"/>
                        <a:ea typeface="+mn-ea"/>
                        <a:cs typeface="+mn-cs"/>
                      </a:endParaRPr>
                    </a:p>
                  </a:txBody>
                  <a:tcPr marL="68580" marR="68580" marT="0" marB="0"/>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marL="228600" indent="-228600"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2179537"/>
                  </a:ext>
                </a:extLst>
              </a:tr>
              <a:tr h="209497">
                <a:tc>
                  <a:txBody>
                    <a:bodyPr/>
                    <a:lstStyle/>
                    <a:p>
                      <a:pPr algn="ctr">
                        <a:lnSpc>
                          <a:spcPct val="130000"/>
                        </a:lnSpc>
                        <a:spcBef>
                          <a:spcPts val="100"/>
                        </a:spcBef>
                        <a:spcAft>
                          <a:spcPts val="100"/>
                        </a:spcAft>
                      </a:pPr>
                      <a:r>
                        <a:rPr lang="pt-PT" sz="600">
                          <a:effectLst/>
                        </a:rPr>
                        <a:t>12</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0000"/>
                        </a:lnSpc>
                        <a:spcAft>
                          <a:spcPts val="0"/>
                        </a:spcAft>
                      </a:pPr>
                      <a:r>
                        <a:rPr lang="en-US" sz="1400" kern="1200" dirty="0">
                          <a:solidFill>
                            <a:schemeClr val="dk1"/>
                          </a:solidFill>
                          <a:effectLst/>
                          <a:latin typeface="+mn-lt"/>
                          <a:ea typeface="+mn-ea"/>
                          <a:cs typeface="+mn-cs"/>
                        </a:rPr>
                        <a:t>Assessment of the current situation</a:t>
                      </a:r>
                      <a:endParaRPr lang="pt-PT" sz="1400" kern="1200" dirty="0">
                        <a:solidFill>
                          <a:schemeClr val="dk1"/>
                        </a:solidFill>
                        <a:effectLst/>
                        <a:latin typeface="+mn-lt"/>
                        <a:ea typeface="+mn-ea"/>
                        <a:cs typeface="+mn-cs"/>
                      </a:endParaRPr>
                    </a:p>
                  </a:txBody>
                  <a:tcPr marL="68580" marR="68580" marT="0" marB="0"/>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55658998"/>
                  </a:ext>
                </a:extLst>
              </a:tr>
              <a:tr h="418993">
                <a:tc>
                  <a:txBody>
                    <a:bodyPr/>
                    <a:lstStyle/>
                    <a:p>
                      <a:pPr algn="ctr">
                        <a:lnSpc>
                          <a:spcPct val="130000"/>
                        </a:lnSpc>
                        <a:spcBef>
                          <a:spcPts val="100"/>
                        </a:spcBef>
                        <a:spcAft>
                          <a:spcPts val="100"/>
                        </a:spcAft>
                      </a:pPr>
                      <a:r>
                        <a:rPr lang="pt-PT" sz="600">
                          <a:effectLst/>
                        </a:rPr>
                        <a:t>13</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0000"/>
                        </a:lnSpc>
                        <a:spcAft>
                          <a:spcPts val="0"/>
                        </a:spcAft>
                      </a:pPr>
                      <a:r>
                        <a:rPr lang="en-US" sz="1400" kern="1200" dirty="0">
                          <a:solidFill>
                            <a:schemeClr val="dk1"/>
                          </a:solidFill>
                          <a:effectLst/>
                          <a:latin typeface="+mn-lt"/>
                          <a:ea typeface="+mn-ea"/>
                          <a:cs typeface="+mn-cs"/>
                        </a:rPr>
                        <a:t>Preliminary drawing of the new macro-structure of the Ministry and attributions of each </a:t>
                      </a:r>
                      <a:r>
                        <a:rPr lang="en-US" sz="1400" kern="1200" dirty="0" smtClean="0">
                          <a:solidFill>
                            <a:schemeClr val="dk1"/>
                          </a:solidFill>
                          <a:effectLst/>
                          <a:latin typeface="+mn-lt"/>
                          <a:ea typeface="+mn-ea"/>
                          <a:cs typeface="+mn-cs"/>
                        </a:rPr>
                        <a:t>entity</a:t>
                      </a:r>
                      <a:endParaRPr lang="pt-PT" sz="1400" kern="1200" dirty="0">
                        <a:solidFill>
                          <a:schemeClr val="dk1"/>
                        </a:solidFill>
                        <a:effectLst/>
                        <a:latin typeface="+mn-lt"/>
                        <a:ea typeface="+mn-ea"/>
                        <a:cs typeface="+mn-cs"/>
                      </a:endParaRPr>
                    </a:p>
                  </a:txBody>
                  <a:tcPr marL="68580" marR="68580" marT="0" marB="0"/>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90115375"/>
                  </a:ext>
                </a:extLst>
              </a:tr>
              <a:tr h="418993">
                <a:tc>
                  <a:txBody>
                    <a:bodyPr/>
                    <a:lstStyle/>
                    <a:p>
                      <a:pPr algn="ctr">
                        <a:lnSpc>
                          <a:spcPct val="130000"/>
                        </a:lnSpc>
                        <a:spcBef>
                          <a:spcPts val="100"/>
                        </a:spcBef>
                        <a:spcAft>
                          <a:spcPts val="100"/>
                        </a:spcAft>
                      </a:pPr>
                      <a:r>
                        <a:rPr lang="pt-PT" sz="600">
                          <a:effectLst/>
                        </a:rPr>
                        <a:t>14</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0000"/>
                        </a:lnSpc>
                        <a:spcAft>
                          <a:spcPts val="0"/>
                        </a:spcAft>
                      </a:pPr>
                      <a:r>
                        <a:rPr lang="en-US" sz="1400" kern="1200" dirty="0">
                          <a:solidFill>
                            <a:schemeClr val="dk1"/>
                          </a:solidFill>
                          <a:effectLst/>
                          <a:latin typeface="+mn-lt"/>
                          <a:ea typeface="+mn-ea"/>
                          <a:cs typeface="+mn-cs"/>
                        </a:rPr>
                        <a:t>Preliminary drawing of each structure (Directorate-General) and preliminary definition of competences</a:t>
                      </a:r>
                      <a:endParaRPr lang="pt-PT" sz="1400" kern="1200" dirty="0">
                        <a:solidFill>
                          <a:schemeClr val="dk1"/>
                        </a:solidFill>
                        <a:effectLst/>
                        <a:latin typeface="+mn-lt"/>
                        <a:ea typeface="+mn-ea"/>
                        <a:cs typeface="+mn-cs"/>
                      </a:endParaRPr>
                    </a:p>
                  </a:txBody>
                  <a:tcPr marL="68580" marR="68580" marT="0" marB="0"/>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77455062"/>
                  </a:ext>
                </a:extLst>
              </a:tr>
              <a:tr h="418993">
                <a:tc>
                  <a:txBody>
                    <a:bodyPr/>
                    <a:lstStyle/>
                    <a:p>
                      <a:pPr algn="ctr">
                        <a:lnSpc>
                          <a:spcPct val="130000"/>
                        </a:lnSpc>
                        <a:spcBef>
                          <a:spcPts val="100"/>
                        </a:spcBef>
                        <a:spcAft>
                          <a:spcPts val="100"/>
                        </a:spcAft>
                      </a:pPr>
                      <a:r>
                        <a:rPr lang="pt-PT" sz="600">
                          <a:effectLst/>
                        </a:rPr>
                        <a:t>15</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0000"/>
                        </a:lnSpc>
                        <a:spcAft>
                          <a:spcPts val="0"/>
                        </a:spcAft>
                      </a:pPr>
                      <a:r>
                        <a:rPr lang="en-US" sz="1400" kern="1200" dirty="0">
                          <a:solidFill>
                            <a:schemeClr val="dk1"/>
                          </a:solidFill>
                          <a:effectLst/>
                          <a:latin typeface="+mn-lt"/>
                          <a:ea typeface="+mn-ea"/>
                          <a:cs typeface="+mn-cs"/>
                        </a:rPr>
                        <a:t>Definitive design of the Ministry's macro-structure to be submitted by the CT to the Government (Report)</a:t>
                      </a:r>
                      <a:endParaRPr lang="pt-PT" sz="1400" kern="1200" dirty="0">
                        <a:solidFill>
                          <a:schemeClr val="dk1"/>
                        </a:solidFill>
                        <a:effectLst/>
                        <a:latin typeface="+mn-lt"/>
                        <a:ea typeface="+mn-ea"/>
                        <a:cs typeface="+mn-cs"/>
                      </a:endParaRPr>
                    </a:p>
                  </a:txBody>
                  <a:tcPr marL="68580" marR="68580" marT="0" marB="0"/>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63365289"/>
                  </a:ext>
                </a:extLst>
              </a:tr>
              <a:tr h="418993">
                <a:tc>
                  <a:txBody>
                    <a:bodyPr/>
                    <a:lstStyle/>
                    <a:p>
                      <a:pPr algn="ctr">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0000"/>
                        </a:lnSpc>
                        <a:spcAft>
                          <a:spcPts val="0"/>
                        </a:spcAft>
                      </a:pPr>
                      <a:r>
                        <a:rPr lang="en-US" sz="1400" kern="1200" dirty="0">
                          <a:solidFill>
                            <a:schemeClr val="dk1"/>
                          </a:solidFill>
                          <a:effectLst/>
                          <a:latin typeface="+mn-lt"/>
                          <a:ea typeface="+mn-ea"/>
                          <a:cs typeface="+mn-cs"/>
                        </a:rPr>
                        <a:t>Presentation to the Government of the macro-structure</a:t>
                      </a:r>
                      <a:endParaRPr lang="pt-PT" sz="1400" kern="1200" dirty="0">
                        <a:solidFill>
                          <a:schemeClr val="dk1"/>
                        </a:solidFill>
                        <a:effectLst/>
                        <a:latin typeface="+mn-lt"/>
                        <a:ea typeface="+mn-ea"/>
                        <a:cs typeface="+mn-cs"/>
                      </a:endParaRPr>
                    </a:p>
                  </a:txBody>
                  <a:tcPr marL="68580" marR="68580" marT="0" marB="0"/>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a:effectLst/>
                        </a:rPr>
                        <a:t> </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88814241"/>
                  </a:ext>
                </a:extLst>
              </a:tr>
              <a:tr h="628490">
                <a:tc>
                  <a:txBody>
                    <a:bodyPr/>
                    <a:lstStyle/>
                    <a:p>
                      <a:pPr algn="ctr">
                        <a:lnSpc>
                          <a:spcPct val="130000"/>
                        </a:lnSpc>
                        <a:spcBef>
                          <a:spcPts val="100"/>
                        </a:spcBef>
                        <a:spcAft>
                          <a:spcPts val="100"/>
                        </a:spcAft>
                      </a:pPr>
                      <a:r>
                        <a:rPr lang="pt-PT" sz="600">
                          <a:effectLst/>
                        </a:rPr>
                        <a:t>16</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0000"/>
                        </a:lnSpc>
                        <a:spcAft>
                          <a:spcPts val="0"/>
                        </a:spcAft>
                      </a:pPr>
                      <a:r>
                        <a:rPr lang="en-US" sz="1400" kern="1200" dirty="0">
                          <a:solidFill>
                            <a:schemeClr val="dk1"/>
                          </a:solidFill>
                          <a:effectLst/>
                          <a:latin typeface="+mn-lt"/>
                          <a:ea typeface="+mn-ea"/>
                          <a:cs typeface="+mn-cs"/>
                        </a:rPr>
                        <a:t>Definitive drawing of each structure (Directorate-General) and definitive definition of competences (Summary report)</a:t>
                      </a:r>
                      <a:endParaRPr lang="pt-PT" sz="1400" kern="1200" dirty="0">
                        <a:solidFill>
                          <a:schemeClr val="dk1"/>
                        </a:solidFill>
                        <a:effectLst/>
                        <a:latin typeface="+mn-lt"/>
                        <a:ea typeface="+mn-ea"/>
                        <a:cs typeface="+mn-cs"/>
                      </a:endParaRPr>
                    </a:p>
                  </a:txBody>
                  <a:tcPr marL="68580" marR="68580" marT="0" marB="0"/>
                </a:tc>
                <a:tc>
                  <a:txBody>
                    <a:bodyPr/>
                    <a:lstStyle/>
                    <a:p>
                      <a:pPr algn="l">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tc>
                <a:tc>
                  <a:txBody>
                    <a:bodyPr/>
                    <a:lstStyle/>
                    <a:p>
                      <a:pPr algn="l">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7318285"/>
                  </a:ext>
                </a:extLst>
              </a:tr>
              <a:tr h="459894">
                <a:tc>
                  <a:txBody>
                    <a:bodyPr/>
                    <a:lstStyle/>
                    <a:p>
                      <a:pPr algn="ctr">
                        <a:lnSpc>
                          <a:spcPct val="130000"/>
                        </a:lnSpc>
                        <a:spcBef>
                          <a:spcPts val="100"/>
                        </a:spcBef>
                        <a:spcAft>
                          <a:spcPts val="100"/>
                        </a:spcAft>
                      </a:pPr>
                      <a:r>
                        <a:rPr lang="pt-PT" sz="600">
                          <a:effectLst/>
                        </a:rPr>
                        <a:t>17</a:t>
                      </a:r>
                      <a:endParaRPr lang="pt-PT" sz="8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l" defTabSz="914400" rtl="0" eaLnBrk="1" latinLnBrk="0" hangingPunct="1">
                        <a:lnSpc>
                          <a:spcPct val="100000"/>
                        </a:lnSpc>
                        <a:spcAft>
                          <a:spcPts val="0"/>
                        </a:spcAft>
                      </a:pPr>
                      <a:r>
                        <a:rPr lang="en-US" sz="1400" b="0" kern="1200" dirty="0">
                          <a:solidFill>
                            <a:schemeClr val="dk1"/>
                          </a:solidFill>
                          <a:effectLst/>
                          <a:latin typeface="+mn-lt"/>
                          <a:ea typeface="+mn-ea"/>
                          <a:cs typeface="+mn-cs"/>
                        </a:rPr>
                        <a:t>Presentation to the Government by the TC of the synthesis report on each structure (</a:t>
                      </a:r>
                      <a:r>
                        <a:rPr lang="en-US" sz="1400" b="0" kern="1200" dirty="0" smtClean="0">
                          <a:solidFill>
                            <a:schemeClr val="dk1"/>
                          </a:solidFill>
                          <a:effectLst/>
                          <a:latin typeface="+mn-lt"/>
                          <a:ea typeface="+mn-ea"/>
                          <a:cs typeface="+mn-cs"/>
                        </a:rPr>
                        <a:t>Direct.-General)</a:t>
                      </a:r>
                      <a:endParaRPr lang="pt-PT" sz="1400" b="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algn="l">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solidFill>
                      <a:schemeClr val="accent1">
                        <a:lumMod val="20000"/>
                        <a:lumOff val="80000"/>
                      </a:schemeClr>
                    </a:solidFill>
                  </a:tcPr>
                </a:tc>
                <a:tc>
                  <a:txBody>
                    <a:bodyPr/>
                    <a:lstStyle/>
                    <a:p>
                      <a:pPr algn="l">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solidFill>
                      <a:schemeClr val="accent1">
                        <a:lumMod val="20000"/>
                        <a:lumOff val="80000"/>
                      </a:schemeClr>
                    </a:solidFill>
                  </a:tcPr>
                </a:tc>
                <a:tc>
                  <a:txBody>
                    <a:bodyPr/>
                    <a:lstStyle/>
                    <a:p>
                      <a:pPr algn="l">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solidFill>
                      <a:schemeClr val="accent1">
                        <a:lumMod val="20000"/>
                        <a:lumOff val="80000"/>
                      </a:schemeClr>
                    </a:solidFill>
                  </a:tcPr>
                </a:tc>
                <a:tc>
                  <a:txBody>
                    <a:bodyPr/>
                    <a:lstStyle/>
                    <a:p>
                      <a:pPr algn="l">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2300" marR="52300" marT="0" marB="0" anchor="ctr">
                    <a:solidFill>
                      <a:schemeClr val="accent1">
                        <a:lumMod val="20000"/>
                        <a:lumOff val="80000"/>
                      </a:schemeClr>
                    </a:solidFill>
                  </a:tcPr>
                </a:tc>
                <a:tc>
                  <a:txBody>
                    <a:bodyPr/>
                    <a:lstStyle/>
                    <a:p>
                      <a:pPr algn="l">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just">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just">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just">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just">
                        <a:lnSpc>
                          <a:spcPct val="130000"/>
                        </a:lnSpc>
                        <a:spcBef>
                          <a:spcPts val="100"/>
                        </a:spcBef>
                        <a:spcAft>
                          <a:spcPts val="100"/>
                        </a:spcAft>
                      </a:pPr>
                      <a:r>
                        <a:rPr lang="pt-PT" sz="600" dirty="0">
                          <a:effectLst/>
                        </a:rPr>
                        <a:t> </a:t>
                      </a:r>
                      <a:endParaRPr lang="pt-PT" sz="8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69931305"/>
                  </a:ext>
                </a:extLst>
              </a:tr>
            </a:tbl>
          </a:graphicData>
        </a:graphic>
      </p:graphicFrame>
      <p:sp>
        <p:nvSpPr>
          <p:cNvPr id="5" name="TextBox 4"/>
          <p:cNvSpPr txBox="1"/>
          <p:nvPr/>
        </p:nvSpPr>
        <p:spPr>
          <a:xfrm>
            <a:off x="960416" y="45785"/>
            <a:ext cx="2459456" cy="430887"/>
          </a:xfrm>
          <a:prstGeom prst="rect">
            <a:avLst/>
          </a:prstGeom>
          <a:noFill/>
        </p:spPr>
        <p:txBody>
          <a:bodyPr wrap="none" rtlCol="0">
            <a:spAutoFit/>
          </a:bodyPr>
          <a:lstStyle/>
          <a:p>
            <a:r>
              <a:rPr lang="pt-PT" sz="2200" b="1" dirty="0" smtClean="0">
                <a:latin typeface="Calibri" panose="020F0502020204030204" pitchFamily="34" charset="0"/>
                <a:cs typeface="Calibri" panose="020F0502020204030204" pitchFamily="34" charset="0"/>
              </a:rPr>
              <a:t>PRACE </a:t>
            </a:r>
            <a:r>
              <a:rPr lang="en-US" sz="2200" b="1" dirty="0" smtClean="0">
                <a:latin typeface="Calibri" panose="020F0502020204030204" pitchFamily="34" charset="0"/>
                <a:cs typeface="Calibri" panose="020F0502020204030204" pitchFamily="34" charset="0"/>
              </a:rPr>
              <a:t>TIMETABLE</a:t>
            </a:r>
            <a:r>
              <a:rPr lang="pt-PT" sz="2200" b="1" dirty="0" smtClean="0">
                <a:solidFill>
                  <a:srgbClr val="000000"/>
                </a:solidFill>
                <a:latin typeface="Calibri" panose="020F0502020204030204" pitchFamily="34" charset="0"/>
                <a:cs typeface="Calibri" panose="020F0502020204030204" pitchFamily="34" charset="0"/>
              </a:rPr>
              <a:t>:</a:t>
            </a:r>
            <a:endParaRPr lang="pt-PT" sz="2200" b="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9C5002D8-155A-4159-90CF-92B7646DAE9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45612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5002D8-155A-4159-90CF-92B7646DAE9E}" type="slidenum">
              <a:rPr lang="en-US" smtClean="0">
                <a:solidFill>
                  <a:prstClr val="black"/>
                </a:solidFill>
              </a:rPr>
              <a:pPr/>
              <a:t>2</a:t>
            </a:fld>
            <a:endParaRPr lang="en-US" dirty="0">
              <a:solidFill>
                <a:prstClr val="black"/>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10" t="1023" r="3579" b="56726"/>
          <a:stretch/>
        </p:blipFill>
        <p:spPr>
          <a:xfrm>
            <a:off x="899593" y="430715"/>
            <a:ext cx="8216682" cy="5086517"/>
          </a:xfrm>
          <a:prstGeom prst="rect">
            <a:avLst/>
          </a:prstGeom>
        </p:spPr>
      </p:pic>
      <p:sp>
        <p:nvSpPr>
          <p:cNvPr id="7" name="Rectangle 6"/>
          <p:cNvSpPr/>
          <p:nvPr/>
        </p:nvSpPr>
        <p:spPr>
          <a:xfrm>
            <a:off x="1133872" y="5949280"/>
            <a:ext cx="7758608" cy="276999"/>
          </a:xfrm>
          <a:prstGeom prst="rect">
            <a:avLst/>
          </a:prstGeom>
        </p:spPr>
        <p:txBody>
          <a:bodyPr wrap="square">
            <a:spAutoFit/>
          </a:bodyPr>
          <a:lstStyle/>
          <a:p>
            <a:r>
              <a:rPr lang="pt-PT" sz="1200" dirty="0">
                <a:hlinkClick r:id="rId3"/>
              </a:rPr>
              <a:t>https://</a:t>
            </a:r>
            <a:r>
              <a:rPr lang="pt-PT" sz="1200" dirty="0" smtClean="0">
                <a:hlinkClick r:id="rId3"/>
              </a:rPr>
              <a:t>read.oecd-ilibrary.org/economics/oecd-economic-surveys-portugal-2019_eco_surveys-prt-2019-en#page5</a:t>
            </a:r>
            <a:endParaRPr lang="pt-PT" sz="1200" dirty="0"/>
          </a:p>
        </p:txBody>
      </p:sp>
      <p:sp>
        <p:nvSpPr>
          <p:cNvPr id="8" name="Rectangle 7"/>
          <p:cNvSpPr/>
          <p:nvPr/>
        </p:nvSpPr>
        <p:spPr>
          <a:xfrm>
            <a:off x="2555776" y="161935"/>
            <a:ext cx="5400600" cy="369332"/>
          </a:xfrm>
          <a:prstGeom prst="rect">
            <a:avLst/>
          </a:prstGeom>
        </p:spPr>
        <p:txBody>
          <a:bodyPr wrap="square">
            <a:spAutoFit/>
          </a:bodyPr>
          <a:lstStyle/>
          <a:p>
            <a:r>
              <a:rPr lang="pt-PT" b="1" dirty="0"/>
              <a:t>OECD </a:t>
            </a:r>
            <a:r>
              <a:rPr lang="pt-PT" b="1" dirty="0" err="1"/>
              <a:t>Economic</a:t>
            </a:r>
            <a:r>
              <a:rPr lang="pt-PT" b="1" dirty="0"/>
              <a:t> </a:t>
            </a:r>
            <a:r>
              <a:rPr lang="pt-PT" b="1" dirty="0" err="1"/>
              <a:t>Surveys</a:t>
            </a:r>
            <a:r>
              <a:rPr lang="pt-PT" b="1" dirty="0"/>
              <a:t>: Portugal 2019</a:t>
            </a:r>
            <a:endParaRPr lang="pt-PT" b="1" dirty="0">
              <a:effectLst/>
            </a:endParaRPr>
          </a:p>
        </p:txBody>
      </p:sp>
    </p:spTree>
    <p:extLst>
      <p:ext uri="{BB962C8B-B14F-4D97-AF65-F5344CB8AC3E}">
        <p14:creationId xmlns:p14="http://schemas.microsoft.com/office/powerpoint/2010/main" val="1119142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4045704"/>
              </p:ext>
            </p:extLst>
          </p:nvPr>
        </p:nvGraphicFramePr>
        <p:xfrm>
          <a:off x="983418" y="516263"/>
          <a:ext cx="8125086" cy="6225105"/>
        </p:xfrm>
        <a:graphic>
          <a:graphicData uri="http://schemas.openxmlformats.org/drawingml/2006/table">
            <a:tbl>
              <a:tblPr firstRow="1" firstCol="1" lastRow="1" lastCol="1" bandRow="1" bandCol="1">
                <a:tableStyleId>{5C22544A-7EE6-4342-B048-85BDC9FD1C3A}</a:tableStyleId>
              </a:tblPr>
              <a:tblGrid>
                <a:gridCol w="284233">
                  <a:extLst>
                    <a:ext uri="{9D8B030D-6E8A-4147-A177-3AD203B41FA5}">
                      <a16:colId xmlns:a16="http://schemas.microsoft.com/office/drawing/2014/main" val="552304607"/>
                    </a:ext>
                  </a:extLst>
                </a:gridCol>
                <a:gridCol w="5857558">
                  <a:extLst>
                    <a:ext uri="{9D8B030D-6E8A-4147-A177-3AD203B41FA5}">
                      <a16:colId xmlns:a16="http://schemas.microsoft.com/office/drawing/2014/main" val="2052212526"/>
                    </a:ext>
                  </a:extLst>
                </a:gridCol>
                <a:gridCol w="247120">
                  <a:extLst>
                    <a:ext uri="{9D8B030D-6E8A-4147-A177-3AD203B41FA5}">
                      <a16:colId xmlns:a16="http://schemas.microsoft.com/office/drawing/2014/main" val="1450187972"/>
                    </a:ext>
                  </a:extLst>
                </a:gridCol>
                <a:gridCol w="248025">
                  <a:extLst>
                    <a:ext uri="{9D8B030D-6E8A-4147-A177-3AD203B41FA5}">
                      <a16:colId xmlns:a16="http://schemas.microsoft.com/office/drawing/2014/main" val="3620192729"/>
                    </a:ext>
                  </a:extLst>
                </a:gridCol>
                <a:gridCol w="248025">
                  <a:extLst>
                    <a:ext uri="{9D8B030D-6E8A-4147-A177-3AD203B41FA5}">
                      <a16:colId xmlns:a16="http://schemas.microsoft.com/office/drawing/2014/main" val="381191928"/>
                    </a:ext>
                  </a:extLst>
                </a:gridCol>
                <a:gridCol w="248025">
                  <a:extLst>
                    <a:ext uri="{9D8B030D-6E8A-4147-A177-3AD203B41FA5}">
                      <a16:colId xmlns:a16="http://schemas.microsoft.com/office/drawing/2014/main" val="2747850885"/>
                    </a:ext>
                  </a:extLst>
                </a:gridCol>
                <a:gridCol w="248025">
                  <a:extLst>
                    <a:ext uri="{9D8B030D-6E8A-4147-A177-3AD203B41FA5}">
                      <a16:colId xmlns:a16="http://schemas.microsoft.com/office/drawing/2014/main" val="2738688387"/>
                    </a:ext>
                  </a:extLst>
                </a:gridCol>
                <a:gridCol w="248025">
                  <a:extLst>
                    <a:ext uri="{9D8B030D-6E8A-4147-A177-3AD203B41FA5}">
                      <a16:colId xmlns:a16="http://schemas.microsoft.com/office/drawing/2014/main" val="3799066503"/>
                    </a:ext>
                  </a:extLst>
                </a:gridCol>
                <a:gridCol w="248025">
                  <a:extLst>
                    <a:ext uri="{9D8B030D-6E8A-4147-A177-3AD203B41FA5}">
                      <a16:colId xmlns:a16="http://schemas.microsoft.com/office/drawing/2014/main" val="353028533"/>
                    </a:ext>
                  </a:extLst>
                </a:gridCol>
                <a:gridCol w="248025">
                  <a:extLst>
                    <a:ext uri="{9D8B030D-6E8A-4147-A177-3AD203B41FA5}">
                      <a16:colId xmlns:a16="http://schemas.microsoft.com/office/drawing/2014/main" val="4155754343"/>
                    </a:ext>
                  </a:extLst>
                </a:gridCol>
              </a:tblGrid>
              <a:tr h="158267">
                <a:tc rowSpan="3" gridSpan="2">
                  <a:txBody>
                    <a:bodyPr/>
                    <a:lstStyle/>
                    <a:p>
                      <a:pPr algn="ctr">
                        <a:lnSpc>
                          <a:spcPct val="100000"/>
                        </a:lnSpc>
                        <a:spcBef>
                          <a:spcPts val="0"/>
                        </a:spcBef>
                        <a:spcAft>
                          <a:spcPts val="0"/>
                        </a:spcAft>
                      </a:pPr>
                      <a:r>
                        <a:rPr lang="pt-PT" sz="1400" baseline="0" dirty="0" smtClean="0">
                          <a:effectLst/>
                        </a:rPr>
                        <a:t>IMPLEMENTATION PHASE</a:t>
                      </a:r>
                    </a:p>
                    <a:p>
                      <a:pPr algn="ctr">
                        <a:lnSpc>
                          <a:spcPct val="100000"/>
                        </a:lnSpc>
                        <a:spcBef>
                          <a:spcPts val="0"/>
                        </a:spcBef>
                        <a:spcAft>
                          <a:spcPts val="0"/>
                        </a:spcAft>
                      </a:pPr>
                      <a:r>
                        <a:rPr lang="pt-PT" sz="1400" baseline="0" dirty="0" smtClean="0">
                          <a:effectLst/>
                        </a:rPr>
                        <a:t>/ </a:t>
                      </a:r>
                      <a:r>
                        <a:rPr lang="pt-PT" sz="1400" dirty="0" smtClean="0">
                          <a:effectLst/>
                        </a:rPr>
                        <a:t>ACTIONS</a:t>
                      </a:r>
                      <a:endParaRPr lang="pt-PT"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rowSpan="3" hMerge="1">
                  <a:txBody>
                    <a:bodyPr/>
                    <a:lstStyle/>
                    <a:p>
                      <a:endParaRPr lang="pt-PT"/>
                    </a:p>
                  </a:txBody>
                  <a:tcPr/>
                </a:tc>
                <a:tc gridSpan="8">
                  <a:txBody>
                    <a:bodyPr/>
                    <a:lstStyle/>
                    <a:p>
                      <a:pPr algn="ctr">
                        <a:lnSpc>
                          <a:spcPct val="100000"/>
                        </a:lnSpc>
                        <a:spcBef>
                          <a:spcPts val="0"/>
                        </a:spcBef>
                        <a:spcAft>
                          <a:spcPts val="0"/>
                        </a:spcAft>
                      </a:pPr>
                      <a:r>
                        <a:rPr lang="pt-PT" sz="1400">
                          <a:effectLst/>
                        </a:rPr>
                        <a:t>SEMANAS</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1912716038"/>
                  </a:ext>
                </a:extLst>
              </a:tr>
              <a:tr h="316534">
                <a:tc gridSpan="2" vMerge="1">
                  <a:txBody>
                    <a:bodyPr/>
                    <a:lstStyle/>
                    <a:p>
                      <a:endParaRPr lang="pt-PT"/>
                    </a:p>
                  </a:txBody>
                  <a:tcPr/>
                </a:tc>
                <a:tc hMerge="1" vMerge="1">
                  <a:txBody>
                    <a:bodyPr/>
                    <a:lstStyle/>
                    <a:p>
                      <a:endParaRPr lang="pt-PT"/>
                    </a:p>
                  </a:txBody>
                  <a:tcPr/>
                </a:tc>
                <a:tc gridSpan="4">
                  <a:txBody>
                    <a:bodyPr/>
                    <a:lstStyle/>
                    <a:p>
                      <a:pPr algn="ctr">
                        <a:lnSpc>
                          <a:spcPct val="100000"/>
                        </a:lnSpc>
                        <a:spcBef>
                          <a:spcPts val="0"/>
                        </a:spcBef>
                        <a:spcAft>
                          <a:spcPts val="0"/>
                        </a:spcAft>
                      </a:pPr>
                      <a:r>
                        <a:rPr lang="pt-PT" sz="1400">
                          <a:effectLst/>
                        </a:rPr>
                        <a:t>Junho</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gridSpan="4">
                  <a:txBody>
                    <a:bodyPr/>
                    <a:lstStyle/>
                    <a:p>
                      <a:pPr algn="ctr">
                        <a:lnSpc>
                          <a:spcPct val="100000"/>
                        </a:lnSpc>
                        <a:spcBef>
                          <a:spcPts val="0"/>
                        </a:spcBef>
                        <a:spcAft>
                          <a:spcPts val="0"/>
                        </a:spcAft>
                      </a:pPr>
                      <a:r>
                        <a:rPr lang="pt-PT" sz="1400">
                          <a:effectLst/>
                        </a:rPr>
                        <a:t>Julho</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val="3530656428"/>
                  </a:ext>
                </a:extLst>
              </a:tr>
              <a:tr h="158267">
                <a:tc gridSpan="2" vMerge="1">
                  <a:txBody>
                    <a:bodyPr/>
                    <a:lstStyle/>
                    <a:p>
                      <a:endParaRPr lang="pt-PT"/>
                    </a:p>
                  </a:txBody>
                  <a:tcPr/>
                </a:tc>
                <a:tc hMerge="1" vMerge="1">
                  <a:txBody>
                    <a:bodyPr/>
                    <a:lstStyle/>
                    <a:p>
                      <a:endParaRPr lang="pt-PT"/>
                    </a:p>
                  </a:txBody>
                  <a:tcPr/>
                </a:tc>
                <a:tc>
                  <a:txBody>
                    <a:bodyPr/>
                    <a:lstStyle/>
                    <a:p>
                      <a:pPr algn="ctr">
                        <a:lnSpc>
                          <a:spcPct val="100000"/>
                        </a:lnSpc>
                        <a:spcBef>
                          <a:spcPts val="0"/>
                        </a:spcBef>
                        <a:spcAft>
                          <a:spcPts val="0"/>
                        </a:spcAft>
                      </a:pPr>
                      <a:r>
                        <a:rPr lang="pt-PT" sz="1400">
                          <a:effectLst/>
                        </a:rPr>
                        <a:t>1</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spcBef>
                          <a:spcPts val="0"/>
                        </a:spcBef>
                        <a:spcAft>
                          <a:spcPts val="0"/>
                        </a:spcAft>
                      </a:pPr>
                      <a:r>
                        <a:rPr lang="pt-PT" sz="1400">
                          <a:effectLst/>
                        </a:rPr>
                        <a:t>2</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spcBef>
                          <a:spcPts val="0"/>
                        </a:spcBef>
                        <a:spcAft>
                          <a:spcPts val="0"/>
                        </a:spcAft>
                      </a:pPr>
                      <a:r>
                        <a:rPr lang="pt-PT" sz="1400">
                          <a:effectLst/>
                        </a:rPr>
                        <a:t>3</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spcBef>
                          <a:spcPts val="0"/>
                        </a:spcBef>
                        <a:spcAft>
                          <a:spcPts val="0"/>
                        </a:spcAft>
                      </a:pPr>
                      <a:r>
                        <a:rPr lang="pt-PT" sz="1400">
                          <a:effectLst/>
                        </a:rPr>
                        <a:t>4</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spcBef>
                          <a:spcPts val="0"/>
                        </a:spcBef>
                        <a:spcAft>
                          <a:spcPts val="0"/>
                        </a:spcAft>
                      </a:pPr>
                      <a:r>
                        <a:rPr lang="pt-PT" sz="1400">
                          <a:effectLst/>
                        </a:rPr>
                        <a:t>5</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spcBef>
                          <a:spcPts val="0"/>
                        </a:spcBef>
                        <a:spcAft>
                          <a:spcPts val="0"/>
                        </a:spcAft>
                      </a:pPr>
                      <a:r>
                        <a:rPr lang="pt-PT" sz="1400">
                          <a:effectLst/>
                        </a:rPr>
                        <a:t>6</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spcBef>
                          <a:spcPts val="0"/>
                        </a:spcBef>
                        <a:spcAft>
                          <a:spcPts val="0"/>
                        </a:spcAft>
                      </a:pPr>
                      <a:r>
                        <a:rPr lang="pt-PT" sz="1400">
                          <a:effectLst/>
                        </a:rPr>
                        <a:t>7</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0000"/>
                        </a:lnSpc>
                        <a:spcBef>
                          <a:spcPts val="0"/>
                        </a:spcBef>
                        <a:spcAft>
                          <a:spcPts val="0"/>
                        </a:spcAft>
                      </a:pPr>
                      <a:r>
                        <a:rPr lang="pt-PT" sz="1400">
                          <a:effectLst/>
                        </a:rPr>
                        <a:t>8</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20223296"/>
                  </a:ext>
                </a:extLst>
              </a:tr>
              <a:tr h="206125">
                <a:tc>
                  <a:txBody>
                    <a:bodyPr/>
                    <a:lstStyle/>
                    <a:p>
                      <a:pPr algn="ctr">
                        <a:lnSpc>
                          <a:spcPct val="100000"/>
                        </a:lnSpc>
                        <a:spcBef>
                          <a:spcPts val="0"/>
                        </a:spcBef>
                        <a:spcAft>
                          <a:spcPts val="0"/>
                        </a:spcAft>
                      </a:pPr>
                      <a:r>
                        <a:rPr lang="pt-PT" sz="1400">
                          <a:effectLst/>
                        </a:rPr>
                        <a:t>1</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Presentation of the report of the PRACE Technical Commission on micro-structures</a:t>
                      </a:r>
                      <a:endParaRPr lang="pt-PT" sz="1500" kern="1200" dirty="0">
                        <a:solidFill>
                          <a:schemeClr val="dk1"/>
                        </a:solidFill>
                        <a:effectLst/>
                        <a:latin typeface="+mn-lt"/>
                        <a:ea typeface="+mn-ea"/>
                        <a:cs typeface="+mn-cs"/>
                      </a:endParaRPr>
                    </a:p>
                  </a:txBody>
                  <a:tcPr marL="68580" marR="68580" marT="0" marB="0"/>
                </a:tc>
                <a:tc>
                  <a:txBody>
                    <a:bodyPr/>
                    <a:lstStyle/>
                    <a:p>
                      <a:pPr algn="just">
                        <a:lnSpc>
                          <a:spcPct val="100000"/>
                        </a:lnSpc>
                        <a:spcBef>
                          <a:spcPts val="0"/>
                        </a:spcBef>
                        <a:spcAft>
                          <a:spcPts val="0"/>
                        </a:spcAft>
                      </a:pPr>
                      <a:r>
                        <a:rPr lang="pt-PT" sz="1400">
                          <a:effectLst/>
                          <a:highlight>
                            <a:srgbClr val="FFFF00"/>
                          </a:highligh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72907461"/>
                  </a:ext>
                </a:extLst>
              </a:tr>
              <a:tr h="474801">
                <a:tc>
                  <a:txBody>
                    <a:bodyPr/>
                    <a:lstStyle/>
                    <a:p>
                      <a:pPr algn="ctr">
                        <a:lnSpc>
                          <a:spcPct val="100000"/>
                        </a:lnSpc>
                        <a:spcBef>
                          <a:spcPts val="0"/>
                        </a:spcBef>
                        <a:spcAft>
                          <a:spcPts val="0"/>
                        </a:spcAft>
                      </a:pPr>
                      <a:r>
                        <a:rPr lang="pt-PT" sz="1400">
                          <a:effectLst/>
                        </a:rPr>
                        <a:t>2</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Meeting to present the Monitoring Teams, who prepare and coordinate the making of the organic laws of the Ministry / Entities to their interlocutors in the Ministry and presentation of the methodology of work</a:t>
                      </a:r>
                      <a:endParaRPr lang="pt-PT" sz="1500" kern="1200" dirty="0">
                        <a:solidFill>
                          <a:schemeClr val="dk1"/>
                        </a:solidFill>
                        <a:effectLst/>
                        <a:latin typeface="+mn-lt"/>
                        <a:ea typeface="+mn-ea"/>
                        <a:cs typeface="+mn-cs"/>
                      </a:endParaRPr>
                    </a:p>
                  </a:txBody>
                  <a:tcPr marL="68580" marR="68580" marT="0" marB="0"/>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95075488"/>
                  </a:ext>
                </a:extLst>
              </a:tr>
              <a:tr h="206125">
                <a:tc>
                  <a:txBody>
                    <a:bodyPr/>
                    <a:lstStyle/>
                    <a:p>
                      <a:pPr algn="ctr">
                        <a:lnSpc>
                          <a:spcPct val="100000"/>
                        </a:lnSpc>
                        <a:spcBef>
                          <a:spcPts val="0"/>
                        </a:spcBef>
                        <a:spcAft>
                          <a:spcPts val="0"/>
                        </a:spcAft>
                      </a:pPr>
                      <a:r>
                        <a:rPr lang="pt-PT" sz="1400">
                          <a:effectLst/>
                        </a:rPr>
                        <a:t>3</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Elaboration of the proposals of Organic Laws (LO) of each Ministry</a:t>
                      </a:r>
                      <a:endParaRPr lang="pt-PT" sz="1500" kern="1200" dirty="0">
                        <a:solidFill>
                          <a:schemeClr val="dk1"/>
                        </a:solidFill>
                        <a:effectLst/>
                        <a:latin typeface="+mn-lt"/>
                        <a:ea typeface="+mn-ea"/>
                        <a:cs typeface="+mn-cs"/>
                      </a:endParaRPr>
                    </a:p>
                  </a:txBody>
                  <a:tcPr marL="68580" marR="68580" marT="0" marB="0"/>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63165846"/>
                  </a:ext>
                </a:extLst>
              </a:tr>
              <a:tr h="206125">
                <a:tc>
                  <a:txBody>
                    <a:bodyPr/>
                    <a:lstStyle/>
                    <a:p>
                      <a:pPr algn="ctr">
                        <a:lnSpc>
                          <a:spcPct val="100000"/>
                        </a:lnSpc>
                        <a:spcBef>
                          <a:spcPts val="0"/>
                        </a:spcBef>
                        <a:spcAft>
                          <a:spcPts val="0"/>
                        </a:spcAft>
                      </a:pPr>
                      <a:r>
                        <a:rPr lang="pt-PT" sz="1400">
                          <a:effectLst/>
                        </a:rPr>
                        <a:t>4</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Confirmation of LO proposal by Sector Minister</a:t>
                      </a:r>
                      <a:endParaRPr lang="pt-PT" sz="1500" kern="1200" dirty="0">
                        <a:solidFill>
                          <a:schemeClr val="dk1"/>
                        </a:solidFill>
                        <a:effectLst/>
                        <a:latin typeface="+mn-lt"/>
                        <a:ea typeface="+mn-ea"/>
                        <a:cs typeface="+mn-cs"/>
                      </a:endParaRPr>
                    </a:p>
                  </a:txBody>
                  <a:tcPr marL="68580" marR="68580" marT="0" marB="0"/>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00828059"/>
                  </a:ext>
                </a:extLst>
              </a:tr>
              <a:tr h="206125">
                <a:tc>
                  <a:txBody>
                    <a:bodyPr/>
                    <a:lstStyle/>
                    <a:p>
                      <a:pPr algn="ctr">
                        <a:lnSpc>
                          <a:spcPct val="100000"/>
                        </a:lnSpc>
                        <a:spcBef>
                          <a:spcPts val="0"/>
                        </a:spcBef>
                        <a:spcAft>
                          <a:spcPts val="0"/>
                        </a:spcAft>
                      </a:pPr>
                      <a:r>
                        <a:rPr lang="pt-PT" sz="1400">
                          <a:effectLst/>
                        </a:rPr>
                        <a:t>5</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Submission to SEAP of the LO proposals of the Ministry</a:t>
                      </a:r>
                      <a:endParaRPr lang="pt-PT" sz="1500" kern="1200" dirty="0">
                        <a:solidFill>
                          <a:schemeClr val="dk1"/>
                        </a:solidFill>
                        <a:effectLst/>
                        <a:latin typeface="+mn-lt"/>
                        <a:ea typeface="+mn-ea"/>
                        <a:cs typeface="+mn-cs"/>
                      </a:endParaRPr>
                    </a:p>
                  </a:txBody>
                  <a:tcPr marL="68580" marR="68580" marT="0" marB="0"/>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4286376"/>
                  </a:ext>
                </a:extLst>
              </a:tr>
              <a:tr h="206125">
                <a:tc>
                  <a:txBody>
                    <a:bodyPr/>
                    <a:lstStyle/>
                    <a:p>
                      <a:pPr algn="ctr">
                        <a:lnSpc>
                          <a:spcPct val="100000"/>
                        </a:lnSpc>
                        <a:spcBef>
                          <a:spcPts val="0"/>
                        </a:spcBef>
                        <a:spcAft>
                          <a:spcPts val="0"/>
                        </a:spcAft>
                      </a:pPr>
                      <a:r>
                        <a:rPr lang="pt-PT" sz="1400">
                          <a:effectLst/>
                        </a:rPr>
                        <a:t>6</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Assessment of LO by the Monitoring Teams and final version of LO</a:t>
                      </a:r>
                      <a:endParaRPr lang="pt-PT" sz="1500" kern="1200" dirty="0">
                        <a:solidFill>
                          <a:schemeClr val="dk1"/>
                        </a:solidFill>
                        <a:effectLst/>
                        <a:latin typeface="+mn-lt"/>
                        <a:ea typeface="+mn-ea"/>
                        <a:cs typeface="+mn-cs"/>
                      </a:endParaRPr>
                    </a:p>
                  </a:txBody>
                  <a:tcPr marL="68580" marR="68580" marT="0" marB="0"/>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31111467"/>
                  </a:ext>
                </a:extLst>
              </a:tr>
              <a:tr h="206125">
                <a:tc>
                  <a:txBody>
                    <a:bodyPr/>
                    <a:lstStyle/>
                    <a:p>
                      <a:pPr algn="ctr">
                        <a:lnSpc>
                          <a:spcPct val="100000"/>
                        </a:lnSpc>
                        <a:spcBef>
                          <a:spcPts val="0"/>
                        </a:spcBef>
                        <a:spcAft>
                          <a:spcPts val="0"/>
                        </a:spcAft>
                      </a:pPr>
                      <a:r>
                        <a:rPr lang="pt-PT" sz="1400">
                          <a:effectLst/>
                        </a:rPr>
                        <a:t>7</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Approval and publication of LOs from each Ministry</a:t>
                      </a:r>
                      <a:endParaRPr lang="pt-PT" sz="1500" kern="1200" dirty="0">
                        <a:solidFill>
                          <a:schemeClr val="dk1"/>
                        </a:solidFill>
                        <a:effectLst/>
                        <a:latin typeface="+mn-lt"/>
                        <a:ea typeface="+mn-ea"/>
                        <a:cs typeface="+mn-cs"/>
                      </a:endParaRPr>
                    </a:p>
                  </a:txBody>
                  <a:tcPr marL="68580" marR="68580" marT="0" marB="0"/>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51146275"/>
                  </a:ext>
                </a:extLst>
              </a:tr>
              <a:tr h="316534">
                <a:tc>
                  <a:txBody>
                    <a:bodyPr/>
                    <a:lstStyle/>
                    <a:p>
                      <a:pPr algn="ctr">
                        <a:lnSpc>
                          <a:spcPct val="100000"/>
                        </a:lnSpc>
                        <a:spcBef>
                          <a:spcPts val="0"/>
                        </a:spcBef>
                        <a:spcAft>
                          <a:spcPts val="0"/>
                        </a:spcAft>
                      </a:pPr>
                      <a:r>
                        <a:rPr lang="pt-PT" sz="1400">
                          <a:effectLst/>
                        </a:rPr>
                        <a:t>8</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Confirmation by the Government of the micro-structures and their respective attributions and competences proposed in the CT / WG reports</a:t>
                      </a:r>
                      <a:endParaRPr lang="pt-PT" sz="1500" kern="1200" dirty="0">
                        <a:solidFill>
                          <a:schemeClr val="dk1"/>
                        </a:solidFill>
                        <a:effectLst/>
                        <a:latin typeface="+mn-lt"/>
                        <a:ea typeface="+mn-ea"/>
                        <a:cs typeface="+mn-cs"/>
                      </a:endParaRPr>
                    </a:p>
                  </a:txBody>
                  <a:tcPr marL="68580" marR="68580" marT="0" marB="0"/>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58581129"/>
                  </a:ext>
                </a:extLst>
              </a:tr>
              <a:tr h="316534">
                <a:tc>
                  <a:txBody>
                    <a:bodyPr/>
                    <a:lstStyle/>
                    <a:p>
                      <a:pPr algn="ctr">
                        <a:lnSpc>
                          <a:spcPct val="100000"/>
                        </a:lnSpc>
                        <a:spcBef>
                          <a:spcPts val="0"/>
                        </a:spcBef>
                        <a:spcAft>
                          <a:spcPts val="0"/>
                        </a:spcAft>
                      </a:pPr>
                      <a:r>
                        <a:rPr lang="pt-PT" sz="1400">
                          <a:effectLst/>
                        </a:rPr>
                        <a:t>9</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Presentation by the Ministry (to the Monitoring Teams) of the timetable to elaboration of LO</a:t>
                      </a:r>
                      <a:endParaRPr lang="pt-PT" sz="1500" kern="1200" dirty="0">
                        <a:solidFill>
                          <a:schemeClr val="dk1"/>
                        </a:solidFill>
                        <a:effectLst/>
                        <a:latin typeface="+mn-lt"/>
                        <a:ea typeface="+mn-ea"/>
                        <a:cs typeface="+mn-cs"/>
                      </a:endParaRPr>
                    </a:p>
                  </a:txBody>
                  <a:tcPr marL="68580" marR="68580" marT="0" marB="0"/>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37622504"/>
                  </a:ext>
                </a:extLst>
              </a:tr>
              <a:tr h="206125">
                <a:tc>
                  <a:txBody>
                    <a:bodyPr/>
                    <a:lstStyle/>
                    <a:p>
                      <a:pPr algn="ctr">
                        <a:lnSpc>
                          <a:spcPct val="100000"/>
                        </a:lnSpc>
                        <a:spcBef>
                          <a:spcPts val="0"/>
                        </a:spcBef>
                        <a:spcAft>
                          <a:spcPts val="0"/>
                        </a:spcAft>
                      </a:pPr>
                      <a:r>
                        <a:rPr lang="pt-PT" sz="1400">
                          <a:effectLst/>
                        </a:rPr>
                        <a:t>10</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Elaboration and presentation of LO of each agency of the Ministry</a:t>
                      </a:r>
                      <a:endParaRPr lang="pt-PT" sz="1500" kern="1200" dirty="0">
                        <a:solidFill>
                          <a:schemeClr val="dk1"/>
                        </a:solidFill>
                        <a:effectLst/>
                        <a:latin typeface="+mn-lt"/>
                        <a:ea typeface="+mn-ea"/>
                        <a:cs typeface="+mn-cs"/>
                      </a:endParaRPr>
                    </a:p>
                  </a:txBody>
                  <a:tcPr marL="68580" marR="68580" marT="0" marB="0"/>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81303391"/>
                  </a:ext>
                </a:extLst>
              </a:tr>
              <a:tr h="254531">
                <a:tc>
                  <a:txBody>
                    <a:bodyPr/>
                    <a:lstStyle/>
                    <a:p>
                      <a:pPr algn="ctr">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54013" indent="0" algn="just" defTabSz="914400" rtl="0" eaLnBrk="1" latinLnBrk="0" hangingPunct="1">
                        <a:lnSpc>
                          <a:spcPct val="100000"/>
                        </a:lnSpc>
                        <a:spcBef>
                          <a:spcPts val="0"/>
                        </a:spcBef>
                        <a:spcAft>
                          <a:spcPts val="0"/>
                        </a:spcAft>
                      </a:pPr>
                      <a:r>
                        <a:rPr lang="en-US" sz="1500" kern="1200" dirty="0" smtClean="0">
                          <a:solidFill>
                            <a:schemeClr val="dk1"/>
                          </a:solidFill>
                          <a:effectLst/>
                          <a:latin typeface="+mn-lt"/>
                          <a:ea typeface="+mn-ea"/>
                          <a:cs typeface="+mn-cs"/>
                        </a:rPr>
                        <a:t>All </a:t>
                      </a:r>
                      <a:r>
                        <a:rPr lang="en-US" sz="1500" kern="1200" dirty="0">
                          <a:solidFill>
                            <a:schemeClr val="dk1"/>
                          </a:solidFill>
                          <a:effectLst/>
                          <a:latin typeface="+mn-lt"/>
                          <a:ea typeface="+mn-ea"/>
                          <a:cs typeface="+mn-cs"/>
                        </a:rPr>
                        <a:t>entities that have been created / merged; and</a:t>
                      </a:r>
                      <a:endParaRPr lang="pt-PT" sz="1500" kern="1200" dirty="0">
                        <a:solidFill>
                          <a:schemeClr val="dk1"/>
                        </a:solidFill>
                        <a:effectLst/>
                        <a:latin typeface="+mn-lt"/>
                        <a:ea typeface="+mn-ea"/>
                        <a:cs typeface="+mn-cs"/>
                      </a:endParaRPr>
                    </a:p>
                  </a:txBody>
                  <a:tcPr marL="68580" marR="68580" marT="0" marB="0"/>
                </a:tc>
                <a:tc>
                  <a:txBody>
                    <a:bodyPr/>
                    <a:lstStyle/>
                    <a:p>
                      <a:pPr marL="228600" indent="-228600" algn="just">
                        <a:lnSpc>
                          <a:spcPct val="100000"/>
                        </a:lnSpc>
                        <a:spcBef>
                          <a:spcPts val="0"/>
                        </a:spcBef>
                        <a:spcAft>
                          <a:spcPts val="0"/>
                        </a:spcAft>
                      </a:pPr>
                      <a:r>
                        <a:rPr lang="pt-PT" sz="1400" dirty="0">
                          <a:effectLst/>
                        </a:rPr>
                        <a:t> </a:t>
                      </a:r>
                      <a:endParaRPr lang="pt-PT"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55018630"/>
                  </a:ext>
                </a:extLst>
              </a:tr>
              <a:tr h="228600">
                <a:tc>
                  <a:txBody>
                    <a:bodyPr/>
                    <a:lstStyle/>
                    <a:p>
                      <a:pPr algn="ctr">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54013" indent="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All entities that total 75% (expense) of the Ministry Budget</a:t>
                      </a:r>
                      <a:endParaRPr lang="pt-PT" sz="1500" kern="1200" dirty="0">
                        <a:solidFill>
                          <a:schemeClr val="dk1"/>
                        </a:solidFill>
                        <a:effectLst/>
                        <a:latin typeface="+mn-lt"/>
                        <a:ea typeface="+mn-ea"/>
                        <a:cs typeface="+mn-cs"/>
                      </a:endParaRPr>
                    </a:p>
                  </a:txBody>
                  <a:tcPr marL="68580" marR="68580" marT="0" marB="0"/>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51212206"/>
                  </a:ext>
                </a:extLst>
              </a:tr>
              <a:tr h="206125">
                <a:tc>
                  <a:txBody>
                    <a:bodyPr/>
                    <a:lstStyle/>
                    <a:p>
                      <a:pPr algn="ctr">
                        <a:lnSpc>
                          <a:spcPct val="100000"/>
                        </a:lnSpc>
                        <a:spcBef>
                          <a:spcPts val="0"/>
                        </a:spcBef>
                        <a:spcAft>
                          <a:spcPts val="0"/>
                        </a:spcAft>
                      </a:pPr>
                      <a:r>
                        <a:rPr lang="pt-PT" sz="1400">
                          <a:effectLst/>
                        </a:rPr>
                        <a:t>11</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Submission to the SEAP of the proposals of LO of each organism</a:t>
                      </a:r>
                      <a:endParaRPr lang="pt-PT" sz="1500" kern="1200" dirty="0">
                        <a:solidFill>
                          <a:schemeClr val="dk1"/>
                        </a:solidFill>
                        <a:effectLst/>
                        <a:latin typeface="+mn-lt"/>
                        <a:ea typeface="+mn-ea"/>
                        <a:cs typeface="+mn-cs"/>
                      </a:endParaRPr>
                    </a:p>
                  </a:txBody>
                  <a:tcPr marL="68580" marR="68580" marT="0" marB="0"/>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537794954"/>
                  </a:ext>
                </a:extLst>
              </a:tr>
              <a:tr h="206125">
                <a:tc>
                  <a:txBody>
                    <a:bodyPr/>
                    <a:lstStyle/>
                    <a:p>
                      <a:pPr algn="ctr">
                        <a:lnSpc>
                          <a:spcPct val="100000"/>
                        </a:lnSpc>
                        <a:spcBef>
                          <a:spcPts val="0"/>
                        </a:spcBef>
                        <a:spcAft>
                          <a:spcPts val="0"/>
                        </a:spcAft>
                      </a:pPr>
                      <a:r>
                        <a:rPr lang="pt-PT" sz="1400">
                          <a:effectLst/>
                        </a:rPr>
                        <a:t>12</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Assessment of LO by the Monitoring Teams and final version of LO</a:t>
                      </a:r>
                      <a:endParaRPr lang="pt-PT" sz="1500" kern="1200" dirty="0">
                        <a:solidFill>
                          <a:schemeClr val="dk1"/>
                        </a:solidFill>
                        <a:effectLst/>
                        <a:latin typeface="+mn-lt"/>
                        <a:ea typeface="+mn-ea"/>
                        <a:cs typeface="+mn-cs"/>
                      </a:endParaRPr>
                    </a:p>
                  </a:txBody>
                  <a:tcPr marL="68580" marR="68580" marT="0" marB="0"/>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228600" indent="-228600"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819267559"/>
                  </a:ext>
                </a:extLst>
              </a:tr>
              <a:tr h="206125">
                <a:tc>
                  <a:txBody>
                    <a:bodyPr/>
                    <a:lstStyle/>
                    <a:p>
                      <a:pPr algn="ctr">
                        <a:lnSpc>
                          <a:spcPct val="100000"/>
                        </a:lnSpc>
                        <a:spcBef>
                          <a:spcPts val="0"/>
                        </a:spcBef>
                        <a:spcAft>
                          <a:spcPts val="0"/>
                        </a:spcAft>
                      </a:pPr>
                      <a:r>
                        <a:rPr lang="pt-PT" sz="1400">
                          <a:effectLst/>
                        </a:rPr>
                        <a:t>13</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algn="just" defTabSz="914400" rtl="0" eaLnBrk="1" latinLnBrk="0" hangingPunct="1">
                        <a:lnSpc>
                          <a:spcPct val="100000"/>
                        </a:lnSpc>
                        <a:spcBef>
                          <a:spcPts val="0"/>
                        </a:spcBef>
                        <a:spcAft>
                          <a:spcPts val="0"/>
                        </a:spcAft>
                      </a:pPr>
                      <a:r>
                        <a:rPr lang="en-US" sz="1500" kern="1200" dirty="0">
                          <a:solidFill>
                            <a:schemeClr val="dk1"/>
                          </a:solidFill>
                          <a:effectLst/>
                          <a:latin typeface="+mn-lt"/>
                          <a:ea typeface="+mn-ea"/>
                          <a:cs typeface="+mn-cs"/>
                        </a:rPr>
                        <a:t>Approval and publication of LO of each organism</a:t>
                      </a:r>
                      <a:endParaRPr lang="pt-PT" sz="1500" kern="1200" dirty="0">
                        <a:solidFill>
                          <a:schemeClr val="dk1"/>
                        </a:solidFill>
                        <a:effectLst/>
                        <a:latin typeface="+mn-lt"/>
                        <a:ea typeface="+mn-ea"/>
                        <a:cs typeface="+mn-cs"/>
                      </a:endParaRPr>
                    </a:p>
                  </a:txBody>
                  <a:tcPr marL="68580" marR="68580" marT="0" marB="0"/>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05477169"/>
                  </a:ext>
                </a:extLst>
              </a:tr>
              <a:tr h="316534">
                <a:tc>
                  <a:txBody>
                    <a:bodyPr/>
                    <a:lstStyle/>
                    <a:p>
                      <a:pPr algn="ctr">
                        <a:lnSpc>
                          <a:spcPct val="100000"/>
                        </a:lnSpc>
                        <a:spcBef>
                          <a:spcPts val="0"/>
                        </a:spcBef>
                        <a:spcAft>
                          <a:spcPts val="0"/>
                        </a:spcAft>
                      </a:pPr>
                      <a:r>
                        <a:rPr lang="pt-PT" sz="1400">
                          <a:effectLst/>
                        </a:rPr>
                        <a:t>14</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en-US" sz="1400" dirty="0" smtClean="0">
                          <a:effectLst/>
                        </a:rPr>
                        <a:t>Progress meetings, weekly / biweekly, between Follow-up Team and interlocutors in the Ministry</a:t>
                      </a:r>
                      <a:endParaRPr lang="pt-PT"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7373" marR="57373"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a:effectLst/>
                        </a:rPr>
                        <a:t> </a:t>
                      </a:r>
                      <a:endParaRPr lang="pt-PT" sz="140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spcBef>
                          <a:spcPts val="0"/>
                        </a:spcBef>
                        <a:spcAft>
                          <a:spcPts val="0"/>
                        </a:spcAft>
                      </a:pPr>
                      <a:r>
                        <a:rPr lang="pt-PT" sz="1400" dirty="0">
                          <a:effectLst/>
                        </a:rPr>
                        <a:t> </a:t>
                      </a:r>
                      <a:endParaRPr lang="pt-PT" sz="14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26490483"/>
                  </a:ext>
                </a:extLst>
              </a:tr>
            </a:tbl>
          </a:graphicData>
        </a:graphic>
      </p:graphicFrame>
      <p:sp>
        <p:nvSpPr>
          <p:cNvPr id="3" name="TextBox 2"/>
          <p:cNvSpPr txBox="1"/>
          <p:nvPr/>
        </p:nvSpPr>
        <p:spPr>
          <a:xfrm>
            <a:off x="899592" y="45785"/>
            <a:ext cx="3226524" cy="430887"/>
          </a:xfrm>
          <a:prstGeom prst="rect">
            <a:avLst/>
          </a:prstGeom>
          <a:noFill/>
        </p:spPr>
        <p:txBody>
          <a:bodyPr wrap="none" rtlCol="0">
            <a:spAutoFit/>
          </a:bodyPr>
          <a:lstStyle/>
          <a:p>
            <a:r>
              <a:rPr lang="pt-PT" sz="2200" b="1" dirty="0" smtClean="0">
                <a:latin typeface="Calibri" panose="020F0502020204030204" pitchFamily="34" charset="0"/>
                <a:cs typeface="Calibri" panose="020F0502020204030204" pitchFamily="34" charset="0"/>
              </a:rPr>
              <a:t>PRACE </a:t>
            </a:r>
            <a:r>
              <a:rPr lang="en-US" sz="2200" b="1" dirty="0" smtClean="0">
                <a:latin typeface="Calibri" panose="020F0502020204030204" pitchFamily="34" charset="0"/>
                <a:cs typeface="Calibri" panose="020F0502020204030204" pitchFamily="34" charset="0"/>
              </a:rPr>
              <a:t>TIMETABLE (cont.)</a:t>
            </a:r>
            <a:r>
              <a:rPr lang="pt-PT" sz="2200" b="1" dirty="0" smtClean="0">
                <a:solidFill>
                  <a:srgbClr val="000000"/>
                </a:solidFill>
                <a:latin typeface="Calibri" panose="020F0502020204030204" pitchFamily="34" charset="0"/>
                <a:cs typeface="Calibri" panose="020F0502020204030204" pitchFamily="34" charset="0"/>
              </a:rPr>
              <a:t>:</a:t>
            </a:r>
            <a:endParaRPr lang="pt-PT" sz="2200" b="1"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940195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58574505"/>
              </p:ext>
            </p:extLst>
          </p:nvPr>
        </p:nvGraphicFramePr>
        <p:xfrm>
          <a:off x="971600" y="631917"/>
          <a:ext cx="8136903" cy="292608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1525999481"/>
                    </a:ext>
                  </a:extLst>
                </a:gridCol>
                <a:gridCol w="1152128">
                  <a:extLst>
                    <a:ext uri="{9D8B030D-6E8A-4147-A177-3AD203B41FA5}">
                      <a16:colId xmlns:a16="http://schemas.microsoft.com/office/drawing/2014/main" val="1750607750"/>
                    </a:ext>
                  </a:extLst>
                </a:gridCol>
                <a:gridCol w="864096">
                  <a:extLst>
                    <a:ext uri="{9D8B030D-6E8A-4147-A177-3AD203B41FA5}">
                      <a16:colId xmlns:a16="http://schemas.microsoft.com/office/drawing/2014/main" val="401027638"/>
                    </a:ext>
                  </a:extLst>
                </a:gridCol>
                <a:gridCol w="1080120">
                  <a:extLst>
                    <a:ext uri="{9D8B030D-6E8A-4147-A177-3AD203B41FA5}">
                      <a16:colId xmlns:a16="http://schemas.microsoft.com/office/drawing/2014/main" val="3285118471"/>
                    </a:ext>
                  </a:extLst>
                </a:gridCol>
                <a:gridCol w="653707">
                  <a:extLst>
                    <a:ext uri="{9D8B030D-6E8A-4147-A177-3AD203B41FA5}">
                      <a16:colId xmlns:a16="http://schemas.microsoft.com/office/drawing/2014/main" val="633310369"/>
                    </a:ext>
                  </a:extLst>
                </a:gridCol>
                <a:gridCol w="1146493">
                  <a:extLst>
                    <a:ext uri="{9D8B030D-6E8A-4147-A177-3AD203B41FA5}">
                      <a16:colId xmlns:a16="http://schemas.microsoft.com/office/drawing/2014/main" val="2634962593"/>
                    </a:ext>
                  </a:extLst>
                </a:gridCol>
                <a:gridCol w="720079">
                  <a:extLst>
                    <a:ext uri="{9D8B030D-6E8A-4147-A177-3AD203B41FA5}">
                      <a16:colId xmlns:a16="http://schemas.microsoft.com/office/drawing/2014/main" val="3138636104"/>
                    </a:ext>
                  </a:extLst>
                </a:gridCol>
              </a:tblGrid>
              <a:tr h="31176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600" dirty="0" smtClean="0">
                          <a:latin typeface="+mn-lt"/>
                        </a:rPr>
                        <a:t>TYPE</a:t>
                      </a:r>
                    </a:p>
                  </a:txBody>
                  <a:tcPr anchor="ct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600" dirty="0" smtClean="0">
                          <a:latin typeface="+mn-lt"/>
                        </a:rPr>
                        <a:t>STRUCTURES</a:t>
                      </a:r>
                    </a:p>
                  </a:txBody>
                  <a:tcPr anchor="ctr"/>
                </a:tc>
                <a:tc hMerge="1">
                  <a:txBody>
                    <a:bodyPr/>
                    <a:lstStyle/>
                    <a:p>
                      <a:endParaRPr lang="pt-PT" sz="1400" dirty="0"/>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400" dirty="0" smtClean="0">
                        <a:latin typeface="TrebuchetM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400" dirty="0" smtClean="0">
                        <a:latin typeface="TrebuchetM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400" dirty="0" smtClean="0"/>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400" dirty="0" smtClean="0">
                        <a:latin typeface="TrebuchetMS"/>
                      </a:endParaRPr>
                    </a:p>
                  </a:txBody>
                  <a:tcPr anchor="ctr"/>
                </a:tc>
                <a:extLst>
                  <a:ext uri="{0D108BD9-81ED-4DB2-BD59-A6C34878D82A}">
                    <a16:rowId xmlns:a16="http://schemas.microsoft.com/office/drawing/2014/main" val="1205702227"/>
                  </a:ext>
                </a:extLst>
              </a:tr>
              <a:tr h="44557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400" dirty="0" smtClean="0">
                        <a:latin typeface="TrebuchetM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600" b="1" dirty="0" err="1" smtClean="0">
                          <a:latin typeface="+mn-lt"/>
                        </a:rPr>
                        <a:t>Start</a:t>
                      </a:r>
                      <a:endParaRPr lang="pt-PT" sz="1600" b="1" dirty="0" smtClean="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PT" sz="1600" b="1" dirty="0" err="1" smtClean="0">
                          <a:latin typeface="+mn-lt"/>
                        </a:rPr>
                        <a:t>Situation</a:t>
                      </a:r>
                      <a:endParaRPr lang="pt-PT" sz="1600" b="1" dirty="0" smtClean="0">
                        <a:latin typeface="+mn-lt"/>
                      </a:endParaRPr>
                    </a:p>
                  </a:txBody>
                  <a:tcPr anchor="ctr"/>
                </a:tc>
                <a:tc>
                  <a:txBody>
                    <a:bodyPr/>
                    <a:lstStyle/>
                    <a:p>
                      <a:pPr algn="ctr"/>
                      <a:r>
                        <a:rPr lang="pt-PT" sz="1600" b="1" dirty="0" err="1" smtClean="0">
                          <a:latin typeface="+mn-lt"/>
                        </a:rPr>
                        <a:t>Closed</a:t>
                      </a:r>
                      <a:r>
                        <a:rPr lang="pt-PT" sz="1600" b="1" dirty="0" smtClean="0">
                          <a:latin typeface="+mn-lt"/>
                        </a:rPr>
                        <a:t> </a:t>
                      </a:r>
                      <a:r>
                        <a:rPr lang="pt-PT" sz="1200" b="1" dirty="0" smtClean="0">
                          <a:latin typeface="+mn-lt"/>
                        </a:rPr>
                        <a:t>[6]</a:t>
                      </a:r>
                      <a:endParaRPr lang="pt-PT" sz="1200" b="1"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600" b="1" dirty="0" err="1" smtClean="0">
                          <a:latin typeface="+mn-lt"/>
                        </a:rPr>
                        <a:t>Maintain</a:t>
                      </a:r>
                      <a:endParaRPr lang="pt-PT" sz="1600" b="1" dirty="0" smtClean="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600" b="1" dirty="0" smtClean="0">
                          <a:latin typeface="+mn-lt"/>
                        </a:rPr>
                        <a:t>New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600" b="1" dirty="0" smtClean="0">
                          <a:latin typeface="+mn-lt"/>
                        </a:rPr>
                        <a:t>Final </a:t>
                      </a:r>
                      <a:r>
                        <a:rPr lang="pt-PT" sz="1600" b="1" kern="1200" dirty="0" err="1" smtClean="0">
                          <a:solidFill>
                            <a:schemeClr val="dk1"/>
                          </a:solidFill>
                          <a:latin typeface="+mn-lt"/>
                          <a:ea typeface="+mn-ea"/>
                          <a:cs typeface="+mn-cs"/>
                        </a:rPr>
                        <a:t>Situation</a:t>
                      </a:r>
                      <a:endParaRPr lang="pt-PT" sz="1600" b="1" dirty="0" smtClean="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600" b="1" dirty="0" smtClean="0">
                          <a:latin typeface="+mn-lt"/>
                        </a:rPr>
                        <a:t>VAR</a:t>
                      </a:r>
                    </a:p>
                  </a:txBody>
                  <a:tcPr anchor="ctr"/>
                </a:tc>
                <a:extLst>
                  <a:ext uri="{0D108BD9-81ED-4DB2-BD59-A6C34878D82A}">
                    <a16:rowId xmlns:a16="http://schemas.microsoft.com/office/drawing/2014/main" val="2546495326"/>
                  </a:ext>
                </a:extLst>
              </a:tr>
              <a:tr h="311768">
                <a:tc>
                  <a:txBody>
                    <a:bodyPr/>
                    <a:lstStyle/>
                    <a:p>
                      <a:r>
                        <a:rPr lang="pt-PT" sz="1600" dirty="0" err="1" smtClean="0">
                          <a:latin typeface="+mn-lt"/>
                        </a:rPr>
                        <a:t>Consulting</a:t>
                      </a:r>
                      <a:r>
                        <a:rPr lang="pt-PT" sz="1600" dirty="0" smtClean="0">
                          <a:latin typeface="+mn-lt"/>
                        </a:rPr>
                        <a:t> bodies </a:t>
                      </a:r>
                      <a:r>
                        <a:rPr lang="pt-PT" sz="1200" dirty="0" smtClean="0">
                          <a:latin typeface="+mn-lt"/>
                        </a:rPr>
                        <a:t>[1]</a:t>
                      </a:r>
                      <a:endParaRPr lang="pt-PT" sz="1200" dirty="0">
                        <a:latin typeface="+mn-lt"/>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pt-PT" sz="1600" b="0" i="0" u="none" strike="noStrike" kern="1200" cap="none" spc="0" normalizeH="0" baseline="0" noProof="0" dirty="0" smtClean="0">
                          <a:ln>
                            <a:noFill/>
                          </a:ln>
                          <a:solidFill>
                            <a:prstClr val="black"/>
                          </a:solidFill>
                          <a:effectLst/>
                          <a:uLnTx/>
                          <a:uFillTx/>
                          <a:latin typeface="+mn-lt"/>
                          <a:ea typeface="+mn-ea"/>
                          <a:cs typeface="+mn-cs"/>
                        </a:rPr>
                        <a:t>78</a:t>
                      </a:r>
                      <a:endParaRPr kumimoji="0" lang="pt-PT" sz="16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pt-PT" sz="1600" b="0" i="0" u="none" strike="noStrike" kern="1200" cap="none" spc="0" normalizeH="0" baseline="0" noProof="0" dirty="0" smtClean="0">
                          <a:ln>
                            <a:noFill/>
                          </a:ln>
                          <a:solidFill>
                            <a:prstClr val="black"/>
                          </a:solidFill>
                          <a:effectLst/>
                          <a:uLnTx/>
                          <a:uFillTx/>
                          <a:latin typeface="+mn-lt"/>
                          <a:ea typeface="+mn-ea"/>
                          <a:cs typeface="+mn-cs"/>
                        </a:rPr>
                        <a:t>38</a:t>
                      </a:r>
                      <a:endParaRPr kumimoji="0" lang="pt-PT" sz="16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pt-PT" sz="1600" b="0" i="0" u="none" strike="noStrike" kern="1200" cap="none" spc="0" normalizeH="0" baseline="0" noProof="0" dirty="0" smtClean="0">
                          <a:ln>
                            <a:noFill/>
                          </a:ln>
                          <a:solidFill>
                            <a:prstClr val="black"/>
                          </a:solidFill>
                          <a:effectLst/>
                          <a:uLnTx/>
                          <a:uFillTx/>
                          <a:latin typeface="+mn-lt"/>
                          <a:ea typeface="+mn-ea"/>
                          <a:cs typeface="+mn-cs"/>
                        </a:rPr>
                        <a:t>39</a:t>
                      </a:r>
                      <a:endParaRPr kumimoji="0" lang="pt-PT" sz="16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pt-PT" sz="1600" b="0" i="0" u="none" strike="noStrike" kern="1200" cap="none" spc="0" normalizeH="0" baseline="0" noProof="0" dirty="0" smtClean="0">
                          <a:ln>
                            <a:noFill/>
                          </a:ln>
                          <a:solidFill>
                            <a:prstClr val="black"/>
                          </a:solidFill>
                          <a:effectLst/>
                          <a:uLnTx/>
                          <a:uFillTx/>
                          <a:latin typeface="+mn-lt"/>
                          <a:ea typeface="+mn-ea"/>
                          <a:cs typeface="+mn-cs"/>
                        </a:rPr>
                        <a:t>5</a:t>
                      </a:r>
                      <a:endParaRPr kumimoji="0" lang="pt-PT" sz="16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pt-PT" sz="1600" b="0" i="0" u="none" strike="noStrike" kern="1200" cap="none" spc="0" normalizeH="0" baseline="0" noProof="0" dirty="0" smtClean="0">
                          <a:ln>
                            <a:noFill/>
                          </a:ln>
                          <a:solidFill>
                            <a:prstClr val="black"/>
                          </a:solidFill>
                          <a:effectLst/>
                          <a:uLnTx/>
                          <a:uFillTx/>
                          <a:latin typeface="+mn-lt"/>
                          <a:ea typeface="+mn-ea"/>
                          <a:cs typeface="+mn-cs"/>
                        </a:rPr>
                        <a:t>44</a:t>
                      </a:r>
                      <a:endParaRPr kumimoji="0" lang="pt-PT" sz="16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pt-PT" sz="1600" b="1" i="0" u="none" strike="noStrike" kern="1200" cap="none" spc="0" normalizeH="0" baseline="0" noProof="0" dirty="0" smtClean="0">
                          <a:ln>
                            <a:noFill/>
                          </a:ln>
                          <a:solidFill>
                            <a:prstClr val="black"/>
                          </a:solidFill>
                          <a:effectLst/>
                          <a:uLnTx/>
                          <a:uFillTx/>
                          <a:latin typeface="+mn-lt"/>
                          <a:ea typeface="+mn-ea"/>
                          <a:cs typeface="+mn-cs"/>
                        </a:rPr>
                        <a:t>-34</a:t>
                      </a:r>
                      <a:endParaRPr kumimoji="0" lang="pt-PT" sz="1600" b="1"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743155091"/>
                  </a:ext>
                </a:extLst>
              </a:tr>
              <a:tr h="311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smtClean="0">
                          <a:latin typeface="+mn-lt"/>
                        </a:rPr>
                        <a:t>Central </a:t>
                      </a:r>
                      <a:r>
                        <a:rPr lang="pt-PT" sz="1600" dirty="0" err="1" smtClean="0">
                          <a:latin typeface="+mn-lt"/>
                        </a:rPr>
                        <a:t>Services</a:t>
                      </a:r>
                      <a:r>
                        <a:rPr lang="pt-PT" sz="1600" baseline="0" dirty="0" smtClean="0">
                          <a:latin typeface="+mn-lt"/>
                        </a:rPr>
                        <a:t> </a:t>
                      </a:r>
                      <a:r>
                        <a:rPr lang="pt-PT" sz="1200" dirty="0" smtClean="0">
                          <a:latin typeface="+mn-lt"/>
                        </a:rPr>
                        <a:t>[2]</a:t>
                      </a:r>
                    </a:p>
                  </a:txBody>
                  <a:tcPr/>
                </a:tc>
                <a:tc>
                  <a:txBody>
                    <a:bodyPr/>
                    <a:lstStyle/>
                    <a:p>
                      <a:pPr algn="r"/>
                      <a:r>
                        <a:rPr lang="pt-PT" sz="1600" dirty="0" smtClean="0">
                          <a:latin typeface="+mn-lt"/>
                        </a:rPr>
                        <a:t>254</a:t>
                      </a:r>
                      <a:endParaRPr lang="pt-PT" sz="1600" dirty="0">
                        <a:latin typeface="+mn-lt"/>
                      </a:endParaRPr>
                    </a:p>
                  </a:txBody>
                  <a:tcPr/>
                </a:tc>
                <a:tc>
                  <a:txBody>
                    <a:bodyPr/>
                    <a:lstStyle/>
                    <a:p>
                      <a:pPr algn="r"/>
                      <a:r>
                        <a:rPr lang="pt-PT" sz="1600" dirty="0" smtClean="0">
                          <a:latin typeface="+mn-lt"/>
                        </a:rPr>
                        <a:t>98</a:t>
                      </a:r>
                      <a:endParaRPr lang="pt-PT" sz="1600" dirty="0">
                        <a:latin typeface="+mn-lt"/>
                      </a:endParaRPr>
                    </a:p>
                  </a:txBody>
                  <a:tcPr/>
                </a:tc>
                <a:tc>
                  <a:txBody>
                    <a:bodyPr/>
                    <a:lstStyle/>
                    <a:p>
                      <a:pPr algn="r"/>
                      <a:r>
                        <a:rPr lang="pt-PT" sz="1600" dirty="0" smtClean="0">
                          <a:latin typeface="+mn-lt"/>
                        </a:rPr>
                        <a:t>156</a:t>
                      </a:r>
                      <a:endParaRPr lang="pt-PT" sz="1600" dirty="0">
                        <a:latin typeface="+mn-lt"/>
                      </a:endParaRPr>
                    </a:p>
                  </a:txBody>
                  <a:tcPr/>
                </a:tc>
                <a:tc>
                  <a:txBody>
                    <a:bodyPr/>
                    <a:lstStyle/>
                    <a:p>
                      <a:pPr algn="r"/>
                      <a:r>
                        <a:rPr lang="pt-PT" sz="1600" dirty="0" smtClean="0">
                          <a:latin typeface="+mn-lt"/>
                        </a:rPr>
                        <a:t>37</a:t>
                      </a:r>
                      <a:endParaRPr lang="pt-PT" sz="1600" dirty="0">
                        <a:latin typeface="+mn-lt"/>
                      </a:endParaRPr>
                    </a:p>
                  </a:txBody>
                  <a:tcPr/>
                </a:tc>
                <a:tc>
                  <a:txBody>
                    <a:bodyPr/>
                    <a:lstStyle/>
                    <a:p>
                      <a:pPr algn="r"/>
                      <a:r>
                        <a:rPr lang="pt-PT" sz="1600" dirty="0" smtClean="0">
                          <a:latin typeface="+mn-lt"/>
                        </a:rPr>
                        <a:t>193</a:t>
                      </a:r>
                      <a:endParaRPr lang="pt-PT" sz="1600" dirty="0">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600" b="1" dirty="0" smtClean="0">
                          <a:latin typeface="+mn-lt"/>
                        </a:rPr>
                        <a:t>-61</a:t>
                      </a:r>
                    </a:p>
                  </a:txBody>
                  <a:tcPr/>
                </a:tc>
                <a:extLst>
                  <a:ext uri="{0D108BD9-81ED-4DB2-BD59-A6C34878D82A}">
                    <a16:rowId xmlns:a16="http://schemas.microsoft.com/office/drawing/2014/main" val="3247272747"/>
                  </a:ext>
                </a:extLst>
              </a:tr>
              <a:tr h="311768">
                <a:tc>
                  <a:txBody>
                    <a:bodyPr/>
                    <a:lstStyle/>
                    <a:p>
                      <a:r>
                        <a:rPr lang="pt-PT" sz="1500" dirty="0" err="1" smtClean="0">
                          <a:latin typeface="+mn-lt"/>
                        </a:rPr>
                        <a:t>Deconcentrated</a:t>
                      </a:r>
                      <a:r>
                        <a:rPr lang="pt-PT" sz="1500" dirty="0" smtClean="0">
                          <a:latin typeface="+mn-lt"/>
                        </a:rPr>
                        <a:t> </a:t>
                      </a:r>
                      <a:r>
                        <a:rPr lang="pt-PT" sz="1500" dirty="0" err="1" smtClean="0">
                          <a:latin typeface="+mn-lt"/>
                        </a:rPr>
                        <a:t>services</a:t>
                      </a:r>
                      <a:r>
                        <a:rPr lang="pt-PT" sz="1500" dirty="0" smtClean="0">
                          <a:latin typeface="+mn-lt"/>
                        </a:rPr>
                        <a:t> </a:t>
                      </a:r>
                      <a:r>
                        <a:rPr lang="pt-PT" sz="1200" dirty="0" smtClean="0">
                          <a:latin typeface="+mn-lt"/>
                        </a:rPr>
                        <a:t>[3]</a:t>
                      </a:r>
                      <a:endParaRPr lang="pt-PT" sz="1200" dirty="0">
                        <a:latin typeface="+mn-lt"/>
                      </a:endParaRPr>
                    </a:p>
                  </a:txBody>
                  <a:tcPr/>
                </a:tc>
                <a:tc>
                  <a:txBody>
                    <a:bodyPr/>
                    <a:lstStyle/>
                    <a:p>
                      <a:pPr algn="r"/>
                      <a:r>
                        <a:rPr lang="pt-PT" sz="1600" dirty="0" smtClean="0">
                          <a:latin typeface="+mn-lt"/>
                        </a:rPr>
                        <a:t>157</a:t>
                      </a:r>
                      <a:endParaRPr lang="pt-PT" sz="1600" dirty="0">
                        <a:latin typeface="+mn-lt"/>
                      </a:endParaRPr>
                    </a:p>
                  </a:txBody>
                  <a:tcPr/>
                </a:tc>
                <a:tc>
                  <a:txBody>
                    <a:bodyPr/>
                    <a:lstStyle/>
                    <a:p>
                      <a:pPr algn="r"/>
                      <a:r>
                        <a:rPr lang="pt-PT" sz="1600" dirty="0" smtClean="0">
                          <a:latin typeface="+mn-lt"/>
                        </a:rPr>
                        <a:t>101</a:t>
                      </a:r>
                      <a:endParaRPr lang="pt-PT" sz="1600" dirty="0">
                        <a:latin typeface="+mn-lt"/>
                      </a:endParaRPr>
                    </a:p>
                  </a:txBody>
                  <a:tcPr/>
                </a:tc>
                <a:tc>
                  <a:txBody>
                    <a:bodyPr/>
                    <a:lstStyle/>
                    <a:p>
                      <a:pPr algn="r"/>
                      <a:r>
                        <a:rPr lang="pt-PT" sz="1600" dirty="0" smtClean="0">
                          <a:latin typeface="+mn-lt"/>
                        </a:rPr>
                        <a:t>56</a:t>
                      </a:r>
                      <a:endParaRPr lang="pt-PT" sz="1600" dirty="0">
                        <a:latin typeface="+mn-lt"/>
                      </a:endParaRPr>
                    </a:p>
                  </a:txBody>
                  <a:tcPr/>
                </a:tc>
                <a:tc>
                  <a:txBody>
                    <a:bodyPr/>
                    <a:lstStyle/>
                    <a:p>
                      <a:pPr algn="r"/>
                      <a:r>
                        <a:rPr lang="pt-PT" sz="1600" dirty="0" smtClean="0">
                          <a:latin typeface="+mn-lt"/>
                        </a:rPr>
                        <a:t>14</a:t>
                      </a:r>
                      <a:endParaRPr lang="pt-PT" sz="1600" dirty="0">
                        <a:latin typeface="+mn-lt"/>
                      </a:endParaRPr>
                    </a:p>
                  </a:txBody>
                  <a:tcPr/>
                </a:tc>
                <a:tc>
                  <a:txBody>
                    <a:bodyPr/>
                    <a:lstStyle/>
                    <a:p>
                      <a:pPr algn="r"/>
                      <a:r>
                        <a:rPr lang="pt-PT" sz="1600" dirty="0" smtClean="0">
                          <a:latin typeface="+mn-lt"/>
                        </a:rPr>
                        <a:t>70</a:t>
                      </a:r>
                      <a:endParaRPr lang="pt-PT" sz="1600" dirty="0">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600" b="1" dirty="0" smtClean="0">
                          <a:latin typeface="+mn-lt"/>
                        </a:rPr>
                        <a:t>-87</a:t>
                      </a:r>
                    </a:p>
                  </a:txBody>
                  <a:tcPr/>
                </a:tc>
                <a:extLst>
                  <a:ext uri="{0D108BD9-81ED-4DB2-BD59-A6C34878D82A}">
                    <a16:rowId xmlns:a16="http://schemas.microsoft.com/office/drawing/2014/main" val="3661641999"/>
                  </a:ext>
                </a:extLst>
              </a:tr>
              <a:tr h="311768">
                <a:tc>
                  <a:txBody>
                    <a:bodyPr/>
                    <a:lstStyle/>
                    <a:p>
                      <a:r>
                        <a:rPr lang="pt-PT" sz="1600" dirty="0" err="1" smtClean="0">
                          <a:latin typeface="+mn-lt"/>
                        </a:rPr>
                        <a:t>Mission</a:t>
                      </a:r>
                      <a:r>
                        <a:rPr lang="pt-PT" sz="1600" baseline="0" dirty="0" smtClean="0">
                          <a:latin typeface="+mn-lt"/>
                        </a:rPr>
                        <a:t> </a:t>
                      </a:r>
                      <a:r>
                        <a:rPr lang="pt-PT" sz="1600" baseline="0" dirty="0" err="1" smtClean="0">
                          <a:latin typeface="+mn-lt"/>
                        </a:rPr>
                        <a:t>S</a:t>
                      </a:r>
                      <a:r>
                        <a:rPr lang="pt-PT" sz="1600" dirty="0" err="1" smtClean="0">
                          <a:latin typeface="+mn-lt"/>
                        </a:rPr>
                        <a:t>tructures</a:t>
                      </a:r>
                      <a:r>
                        <a:rPr lang="pt-PT" sz="1600" dirty="0" smtClean="0">
                          <a:latin typeface="+mn-lt"/>
                        </a:rPr>
                        <a:t> </a:t>
                      </a:r>
                      <a:r>
                        <a:rPr lang="pt-PT" sz="1200" dirty="0" smtClean="0">
                          <a:latin typeface="+mn-lt"/>
                        </a:rPr>
                        <a:t>[4]</a:t>
                      </a:r>
                      <a:endParaRPr lang="pt-PT" sz="1200" dirty="0">
                        <a:latin typeface="+mn-lt"/>
                      </a:endParaRPr>
                    </a:p>
                  </a:txBody>
                  <a:tcPr/>
                </a:tc>
                <a:tc>
                  <a:txBody>
                    <a:bodyPr/>
                    <a:lstStyle/>
                    <a:p>
                      <a:pPr algn="r"/>
                      <a:r>
                        <a:rPr lang="pt-PT" sz="1600" dirty="0" smtClean="0">
                          <a:latin typeface="+mn-lt"/>
                        </a:rPr>
                        <a:t>7</a:t>
                      </a:r>
                      <a:endParaRPr lang="pt-PT" sz="1600" dirty="0">
                        <a:latin typeface="+mn-lt"/>
                      </a:endParaRPr>
                    </a:p>
                  </a:txBody>
                  <a:tcPr/>
                </a:tc>
                <a:tc>
                  <a:txBody>
                    <a:bodyPr/>
                    <a:lstStyle/>
                    <a:p>
                      <a:pPr algn="r"/>
                      <a:r>
                        <a:rPr lang="pt-PT" sz="1600" dirty="0" smtClean="0">
                          <a:latin typeface="+mn-lt"/>
                        </a:rPr>
                        <a:t>1</a:t>
                      </a:r>
                      <a:endParaRPr lang="pt-PT" sz="1600" dirty="0">
                        <a:latin typeface="+mn-lt"/>
                      </a:endParaRPr>
                    </a:p>
                  </a:txBody>
                  <a:tcPr/>
                </a:tc>
                <a:tc>
                  <a:txBody>
                    <a:bodyPr/>
                    <a:lstStyle/>
                    <a:p>
                      <a:pPr algn="r"/>
                      <a:r>
                        <a:rPr lang="pt-PT" sz="1600" dirty="0" smtClean="0">
                          <a:latin typeface="+mn-lt"/>
                        </a:rPr>
                        <a:t>6</a:t>
                      </a:r>
                      <a:endParaRPr lang="pt-PT" sz="1600" dirty="0">
                        <a:latin typeface="+mn-lt"/>
                      </a:endParaRPr>
                    </a:p>
                  </a:txBody>
                  <a:tcPr/>
                </a:tc>
                <a:tc>
                  <a:txBody>
                    <a:bodyPr/>
                    <a:lstStyle/>
                    <a:p>
                      <a:pPr algn="r"/>
                      <a:r>
                        <a:rPr lang="pt-PT" sz="1600" dirty="0" smtClean="0">
                          <a:latin typeface="+mn-lt"/>
                        </a:rPr>
                        <a:t>4</a:t>
                      </a:r>
                      <a:endParaRPr lang="pt-PT" sz="1600" dirty="0">
                        <a:latin typeface="+mn-lt"/>
                      </a:endParaRPr>
                    </a:p>
                  </a:txBody>
                  <a:tcPr/>
                </a:tc>
                <a:tc>
                  <a:txBody>
                    <a:bodyPr/>
                    <a:lstStyle/>
                    <a:p>
                      <a:pPr algn="r"/>
                      <a:r>
                        <a:rPr lang="pt-PT" sz="1600" dirty="0" smtClean="0">
                          <a:latin typeface="+mn-lt"/>
                        </a:rPr>
                        <a:t>10</a:t>
                      </a:r>
                      <a:endParaRPr lang="pt-PT" sz="1600" dirty="0">
                        <a:latin typeface="+mn-lt"/>
                      </a:endParaRPr>
                    </a:p>
                  </a:txBody>
                  <a:tcPr/>
                </a:tc>
                <a:tc>
                  <a:txBody>
                    <a:bodyPr/>
                    <a:lstStyle/>
                    <a:p>
                      <a:pPr algn="r"/>
                      <a:r>
                        <a:rPr lang="pt-PT" sz="1600" dirty="0" smtClean="0">
                          <a:latin typeface="+mn-lt"/>
                        </a:rPr>
                        <a:t>3</a:t>
                      </a:r>
                      <a:endParaRPr lang="pt-PT" sz="1600" dirty="0">
                        <a:latin typeface="+mn-lt"/>
                      </a:endParaRPr>
                    </a:p>
                  </a:txBody>
                  <a:tcPr/>
                </a:tc>
                <a:extLst>
                  <a:ext uri="{0D108BD9-81ED-4DB2-BD59-A6C34878D82A}">
                    <a16:rowId xmlns:a16="http://schemas.microsoft.com/office/drawing/2014/main" val="2410235595"/>
                  </a:ext>
                </a:extLst>
              </a:tr>
              <a:tr h="311768">
                <a:tc>
                  <a:txBody>
                    <a:bodyPr/>
                    <a:lstStyle/>
                    <a:p>
                      <a:r>
                        <a:rPr lang="pt-PT" sz="1600" dirty="0" err="1" smtClean="0">
                          <a:latin typeface="+mn-lt"/>
                        </a:rPr>
                        <a:t>Others</a:t>
                      </a:r>
                      <a:r>
                        <a:rPr lang="pt-PT" sz="1600" dirty="0" smtClean="0">
                          <a:latin typeface="+mn-lt"/>
                        </a:rPr>
                        <a:t> </a:t>
                      </a:r>
                      <a:r>
                        <a:rPr lang="pt-PT" sz="1200" dirty="0" smtClean="0">
                          <a:latin typeface="+mn-lt"/>
                        </a:rPr>
                        <a:t>[5]</a:t>
                      </a:r>
                      <a:endParaRPr lang="pt-PT" sz="1200" dirty="0">
                        <a:latin typeface="+mn-lt"/>
                      </a:endParaRPr>
                    </a:p>
                  </a:txBody>
                  <a:tcPr/>
                </a:tc>
                <a:tc>
                  <a:txBody>
                    <a:bodyPr/>
                    <a:lstStyle/>
                    <a:p>
                      <a:pPr algn="r"/>
                      <a:r>
                        <a:rPr lang="pt-PT" sz="1600" dirty="0" smtClean="0">
                          <a:latin typeface="+mn-lt"/>
                        </a:rPr>
                        <a:t>22</a:t>
                      </a:r>
                      <a:endParaRPr lang="pt-PT" sz="1600" dirty="0">
                        <a:latin typeface="+mn-lt"/>
                      </a:endParaRPr>
                    </a:p>
                  </a:txBody>
                  <a:tcPr/>
                </a:tc>
                <a:tc>
                  <a:txBody>
                    <a:bodyPr/>
                    <a:lstStyle/>
                    <a:p>
                      <a:pPr algn="r"/>
                      <a:r>
                        <a:rPr lang="pt-PT" sz="1600" dirty="0" smtClean="0">
                          <a:latin typeface="+mn-lt"/>
                        </a:rPr>
                        <a:t>8</a:t>
                      </a:r>
                      <a:endParaRPr lang="pt-PT" sz="1600" dirty="0">
                        <a:latin typeface="+mn-lt"/>
                      </a:endParaRPr>
                    </a:p>
                  </a:txBody>
                  <a:tcPr/>
                </a:tc>
                <a:tc>
                  <a:txBody>
                    <a:bodyPr/>
                    <a:lstStyle/>
                    <a:p>
                      <a:pPr algn="r"/>
                      <a:r>
                        <a:rPr lang="pt-PT" sz="1600" dirty="0" smtClean="0">
                          <a:latin typeface="+mn-lt"/>
                        </a:rPr>
                        <a:t>14</a:t>
                      </a:r>
                      <a:endParaRPr lang="pt-PT" sz="1600" dirty="0">
                        <a:latin typeface="+mn-lt"/>
                      </a:endParaRPr>
                    </a:p>
                  </a:txBody>
                  <a:tcPr/>
                </a:tc>
                <a:tc>
                  <a:txBody>
                    <a:bodyPr/>
                    <a:lstStyle/>
                    <a:p>
                      <a:pPr algn="r"/>
                      <a:r>
                        <a:rPr lang="pt-PT" sz="1600" dirty="0" smtClean="0">
                          <a:latin typeface="+mn-lt"/>
                        </a:rPr>
                        <a:t>0</a:t>
                      </a:r>
                      <a:endParaRPr lang="pt-PT" sz="1600" dirty="0">
                        <a:latin typeface="+mn-lt"/>
                      </a:endParaRPr>
                    </a:p>
                  </a:txBody>
                  <a:tcPr/>
                </a:tc>
                <a:tc>
                  <a:txBody>
                    <a:bodyPr/>
                    <a:lstStyle/>
                    <a:p>
                      <a:pPr algn="r"/>
                      <a:r>
                        <a:rPr lang="pt-PT" sz="1600" dirty="0" smtClean="0">
                          <a:latin typeface="+mn-lt"/>
                        </a:rPr>
                        <a:t>14</a:t>
                      </a:r>
                      <a:endParaRPr lang="pt-PT" sz="1600" dirty="0">
                        <a:latin typeface="+mn-lt"/>
                      </a:endParaRPr>
                    </a:p>
                  </a:txBody>
                  <a:tcPr/>
                </a:tc>
                <a:tc>
                  <a:txBody>
                    <a:bodyPr/>
                    <a:lstStyle/>
                    <a:p>
                      <a:pPr algn="r"/>
                      <a:r>
                        <a:rPr lang="pt-PT" sz="1600" dirty="0" smtClean="0">
                          <a:latin typeface="+mn-lt"/>
                        </a:rPr>
                        <a:t>-8</a:t>
                      </a:r>
                      <a:endParaRPr lang="pt-PT" sz="1600" dirty="0">
                        <a:latin typeface="+mn-lt"/>
                      </a:endParaRPr>
                    </a:p>
                  </a:txBody>
                  <a:tcPr/>
                </a:tc>
                <a:extLst>
                  <a:ext uri="{0D108BD9-81ED-4DB2-BD59-A6C34878D82A}">
                    <a16:rowId xmlns:a16="http://schemas.microsoft.com/office/drawing/2014/main" val="1357152744"/>
                  </a:ext>
                </a:extLst>
              </a:tr>
              <a:tr h="311768">
                <a:tc>
                  <a:txBody>
                    <a:bodyPr/>
                    <a:lstStyle/>
                    <a:p>
                      <a:pPr algn="ctr"/>
                      <a:r>
                        <a:rPr lang="pt-PT" sz="1600" b="1" dirty="0" smtClean="0">
                          <a:latin typeface="+mn-lt"/>
                        </a:rPr>
                        <a:t>Total</a:t>
                      </a:r>
                      <a:endParaRPr lang="pt-PT" sz="1600" dirty="0">
                        <a:latin typeface="+mn-lt"/>
                      </a:endParaRPr>
                    </a:p>
                  </a:txBody>
                  <a:tcPr/>
                </a:tc>
                <a:tc>
                  <a:txBody>
                    <a:bodyPr/>
                    <a:lstStyle/>
                    <a:p>
                      <a:pPr algn="r"/>
                      <a:r>
                        <a:rPr lang="pt-PT" sz="1600" b="1" dirty="0" smtClean="0">
                          <a:latin typeface="+mn-lt"/>
                        </a:rPr>
                        <a:t>518</a:t>
                      </a:r>
                      <a:endParaRPr lang="pt-PT" sz="1600" dirty="0">
                        <a:latin typeface="+mn-lt"/>
                      </a:endParaRPr>
                    </a:p>
                  </a:txBody>
                  <a:tcPr/>
                </a:tc>
                <a:tc>
                  <a:txBody>
                    <a:bodyPr/>
                    <a:lstStyle/>
                    <a:p>
                      <a:pPr algn="r"/>
                      <a:r>
                        <a:rPr lang="pt-PT" sz="1600" b="1" dirty="0" smtClean="0">
                          <a:latin typeface="+mn-lt"/>
                        </a:rPr>
                        <a:t>246</a:t>
                      </a:r>
                      <a:endParaRPr lang="pt-PT" sz="1600" dirty="0">
                        <a:latin typeface="+mn-lt"/>
                      </a:endParaRPr>
                    </a:p>
                  </a:txBody>
                  <a:tcPr/>
                </a:tc>
                <a:tc>
                  <a:txBody>
                    <a:bodyPr/>
                    <a:lstStyle/>
                    <a:p>
                      <a:pPr algn="r"/>
                      <a:r>
                        <a:rPr lang="pt-PT" sz="1600" b="1" dirty="0" smtClean="0">
                          <a:latin typeface="+mn-lt"/>
                        </a:rPr>
                        <a:t>271</a:t>
                      </a:r>
                      <a:endParaRPr lang="pt-PT" sz="1600" dirty="0">
                        <a:latin typeface="+mn-lt"/>
                      </a:endParaRPr>
                    </a:p>
                  </a:txBody>
                  <a:tcPr/>
                </a:tc>
                <a:tc>
                  <a:txBody>
                    <a:bodyPr/>
                    <a:lstStyle/>
                    <a:p>
                      <a:pPr algn="r"/>
                      <a:r>
                        <a:rPr lang="pt-PT" sz="1600" b="1" dirty="0" smtClean="0">
                          <a:latin typeface="+mn-lt"/>
                        </a:rPr>
                        <a:t>60</a:t>
                      </a:r>
                      <a:endParaRPr lang="pt-PT" sz="1600" dirty="0">
                        <a:latin typeface="+mn-lt"/>
                      </a:endParaRPr>
                    </a:p>
                  </a:txBody>
                  <a:tcPr/>
                </a:tc>
                <a:tc>
                  <a:txBody>
                    <a:bodyPr/>
                    <a:lstStyle/>
                    <a:p>
                      <a:pPr algn="r"/>
                      <a:r>
                        <a:rPr lang="pt-PT" sz="1600" b="1" dirty="0" smtClean="0">
                          <a:latin typeface="+mn-lt"/>
                        </a:rPr>
                        <a:t>331</a:t>
                      </a:r>
                      <a:endParaRPr lang="pt-PT" sz="1600" dirty="0">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600" b="1" dirty="0" smtClean="0">
                          <a:latin typeface="+mn-lt"/>
                        </a:rPr>
                        <a:t>-187</a:t>
                      </a:r>
                      <a:endParaRPr lang="pt-PT" sz="1600" dirty="0" smtClean="0">
                        <a:latin typeface="+mn-lt"/>
                      </a:endParaRPr>
                    </a:p>
                  </a:txBody>
                  <a:tcPr/>
                </a:tc>
                <a:extLst>
                  <a:ext uri="{0D108BD9-81ED-4DB2-BD59-A6C34878D82A}">
                    <a16:rowId xmlns:a16="http://schemas.microsoft.com/office/drawing/2014/main" val="123841715"/>
                  </a:ext>
                </a:extLst>
              </a:tr>
            </a:tbl>
          </a:graphicData>
        </a:graphic>
      </p:graphicFrame>
      <p:sp>
        <p:nvSpPr>
          <p:cNvPr id="5" name="Rectangle 4"/>
          <p:cNvSpPr/>
          <p:nvPr/>
        </p:nvSpPr>
        <p:spPr>
          <a:xfrm>
            <a:off x="858799" y="5705380"/>
            <a:ext cx="8208911" cy="1107996"/>
          </a:xfrm>
          <a:prstGeom prst="rect">
            <a:avLst/>
          </a:prstGeom>
        </p:spPr>
        <p:txBody>
          <a:bodyPr wrap="square">
            <a:spAutoFit/>
          </a:bodyPr>
          <a:lstStyle/>
          <a:p>
            <a:r>
              <a:rPr lang="en-US" sz="1100" dirty="0"/>
              <a:t>[1] Includes Councils, Commissions and similar structures</a:t>
            </a:r>
            <a:r>
              <a:rPr lang="en-US" sz="1100" dirty="0" smtClean="0"/>
              <a:t>.</a:t>
            </a:r>
          </a:p>
          <a:p>
            <a:r>
              <a:rPr lang="en-US" sz="1100" dirty="0" smtClean="0"/>
              <a:t>[</a:t>
            </a:r>
            <a:r>
              <a:rPr lang="en-US" sz="1100" dirty="0"/>
              <a:t>2] Includes Direct and Indirect State Administration Services</a:t>
            </a:r>
            <a:r>
              <a:rPr lang="en-US" sz="1100" dirty="0" smtClean="0"/>
              <a:t>.</a:t>
            </a:r>
          </a:p>
          <a:p>
            <a:r>
              <a:rPr lang="en-US" sz="1100" dirty="0" smtClean="0"/>
              <a:t>[</a:t>
            </a:r>
            <a:r>
              <a:rPr lang="en-US" sz="1100" dirty="0"/>
              <a:t>3] Includes De-concentrated services in the direct dependence of Government members</a:t>
            </a:r>
            <a:r>
              <a:rPr lang="en-US" sz="1100" dirty="0" smtClean="0"/>
              <a:t>.</a:t>
            </a:r>
          </a:p>
          <a:p>
            <a:r>
              <a:rPr lang="en-US" sz="1100" dirty="0" smtClean="0"/>
              <a:t>[</a:t>
            </a:r>
            <a:r>
              <a:rPr lang="en-US" sz="1100" dirty="0"/>
              <a:t>4] Includes Mission Structures and </a:t>
            </a:r>
            <a:r>
              <a:rPr lang="en-US" sz="1100" dirty="0" smtClean="0"/>
              <a:t>equivalents (“temporary”) .</a:t>
            </a:r>
          </a:p>
          <a:p>
            <a:r>
              <a:rPr lang="en-US" sz="1100" dirty="0" smtClean="0"/>
              <a:t>[</a:t>
            </a:r>
            <a:r>
              <a:rPr lang="en-US" sz="1100" dirty="0"/>
              <a:t>5] Includes Higher Education, Academies, Foundations and structures not included in the </a:t>
            </a:r>
            <a:r>
              <a:rPr lang="en-US" sz="1100" dirty="0" smtClean="0"/>
              <a:t>previous points.</a:t>
            </a:r>
          </a:p>
          <a:p>
            <a:r>
              <a:rPr lang="en-US" sz="1100" dirty="0" smtClean="0"/>
              <a:t>[</a:t>
            </a:r>
            <a:r>
              <a:rPr lang="en-US" sz="1100" dirty="0"/>
              <a:t>6] Includes structures to be outsourced and </a:t>
            </a:r>
            <a:r>
              <a:rPr lang="en-US" sz="1100" dirty="0" smtClean="0"/>
              <a:t>decentralized.</a:t>
            </a:r>
            <a:endParaRPr lang="en-US" sz="1100" dirty="0"/>
          </a:p>
        </p:txBody>
      </p:sp>
      <p:sp>
        <p:nvSpPr>
          <p:cNvPr id="2" name="TextBox 1"/>
          <p:cNvSpPr txBox="1"/>
          <p:nvPr/>
        </p:nvSpPr>
        <p:spPr>
          <a:xfrm>
            <a:off x="968168" y="116632"/>
            <a:ext cx="6196120" cy="430887"/>
          </a:xfrm>
          <a:prstGeom prst="rect">
            <a:avLst/>
          </a:prstGeom>
          <a:noFill/>
        </p:spPr>
        <p:txBody>
          <a:bodyPr wrap="none" rtlCol="0">
            <a:spAutoFit/>
          </a:bodyPr>
          <a:lstStyle/>
          <a:p>
            <a:pPr lvl="0"/>
            <a:r>
              <a:rPr lang="pt-PT" sz="2200" b="1" dirty="0" smtClean="0">
                <a:latin typeface="Calibri" panose="020F0502020204030204" pitchFamily="34" charset="0"/>
                <a:cs typeface="Calibri" panose="020F0502020204030204" pitchFamily="34" charset="0"/>
              </a:rPr>
              <a:t>PRACE: </a:t>
            </a:r>
            <a:r>
              <a:rPr lang="pt-PT" altLang="pt-PT" sz="2200" b="1" dirty="0" smtClean="0">
                <a:solidFill>
                  <a:srgbClr val="000000"/>
                </a:solidFill>
                <a:latin typeface="Calibri" panose="020F0502020204030204" pitchFamily="34" charset="0"/>
                <a:cs typeface="Calibri" panose="020F0502020204030204" pitchFamily="34" charset="0"/>
              </a:rPr>
              <a:t>GLOBAL QUANTITATIVE RESULTS (</a:t>
            </a:r>
            <a:r>
              <a:rPr lang="pt-PT" altLang="pt-PT" sz="2200" b="1" dirty="0" err="1" smtClean="0">
                <a:solidFill>
                  <a:srgbClr val="000000"/>
                </a:solidFill>
                <a:latin typeface="Calibri" panose="020F0502020204030204" pitchFamily="34" charset="0"/>
                <a:cs typeface="Calibri" panose="020F0502020204030204" pitchFamily="34" charset="0"/>
              </a:rPr>
              <a:t>summary</a:t>
            </a:r>
            <a:r>
              <a:rPr lang="pt-PT" altLang="pt-PT" sz="2200" b="1" dirty="0" smtClean="0">
                <a:solidFill>
                  <a:srgbClr val="000000"/>
                </a:solidFill>
                <a:latin typeface="Calibri" panose="020F0502020204030204" pitchFamily="34" charset="0"/>
                <a:cs typeface="Calibri" panose="020F0502020204030204" pitchFamily="34" charset="0"/>
              </a:rPr>
              <a:t>)</a:t>
            </a:r>
            <a:endParaRPr lang="pt-PT" altLang="pt-PT" sz="2200" b="1" dirty="0">
              <a:solidFill>
                <a:prstClr val="black"/>
              </a:solidFill>
              <a:latin typeface="Calibri" panose="020F0502020204030204" pitchFamily="34" charset="0"/>
              <a:cs typeface="Calibri" panose="020F0502020204030204" pitchFamily="34" charset="0"/>
            </a:endParaRPr>
          </a:p>
        </p:txBody>
      </p:sp>
      <p:sp>
        <p:nvSpPr>
          <p:cNvPr id="8" name="Rectangle 7"/>
          <p:cNvSpPr/>
          <p:nvPr/>
        </p:nvSpPr>
        <p:spPr>
          <a:xfrm>
            <a:off x="959768" y="3645024"/>
            <a:ext cx="8136905" cy="2046714"/>
          </a:xfrm>
          <a:prstGeom prst="rect">
            <a:avLst/>
          </a:prstGeom>
          <a:solidFill>
            <a:schemeClr val="accent5">
              <a:lumMod val="40000"/>
              <a:lumOff val="60000"/>
            </a:schemeClr>
          </a:solidFill>
        </p:spPr>
        <p:txBody>
          <a:bodyPr wrap="square">
            <a:spAutoFit/>
          </a:bodyPr>
          <a:lstStyle/>
          <a:p>
            <a:r>
              <a:rPr lang="en-GB" altLang="pt-PT" sz="1600" b="1" dirty="0" smtClean="0">
                <a:latin typeface="Calibri" panose="020F0502020204030204" pitchFamily="34" charset="0"/>
                <a:cs typeface="Calibri" panose="020F0502020204030204" pitchFamily="34" charset="0"/>
              </a:rPr>
              <a:t>- </a:t>
            </a:r>
            <a:r>
              <a:rPr lang="en-GB" altLang="pt-PT" sz="1600" b="1" dirty="0">
                <a:latin typeface="Calibri" panose="020F0502020204030204" pitchFamily="34" charset="0"/>
                <a:cs typeface="Calibri" panose="020F0502020204030204" pitchFamily="34" charset="0"/>
              </a:rPr>
              <a:t>L</a:t>
            </a:r>
            <a:r>
              <a:rPr lang="en-GB" altLang="pt-PT" sz="1600" b="1" dirty="0" smtClean="0">
                <a:latin typeface="Calibri" panose="020F0502020204030204" pitchFamily="34" charset="0"/>
                <a:cs typeface="Calibri" panose="020F0502020204030204" pitchFamily="34" charset="0"/>
              </a:rPr>
              <a:t>ess Departments/Divisions:</a:t>
            </a:r>
            <a:r>
              <a:rPr lang="pt-PT" altLang="pt-PT" sz="1600" b="1" dirty="0" smtClean="0">
                <a:latin typeface="Calibri" panose="020F0502020204030204" pitchFamily="34" charset="0"/>
                <a:cs typeface="Calibri" panose="020F0502020204030204" pitchFamily="34" charset="0"/>
              </a:rPr>
              <a:t>   - 1.307     </a:t>
            </a:r>
            <a:r>
              <a:rPr lang="pt-PT" altLang="pt-PT" sz="1600" b="1" dirty="0">
                <a:latin typeface="Calibri" panose="020F0502020204030204" pitchFamily="34" charset="0"/>
                <a:cs typeface="Calibri" panose="020F0502020204030204" pitchFamily="34" charset="0"/>
              </a:rPr>
              <a:t>- 24,9% </a:t>
            </a:r>
          </a:p>
          <a:p>
            <a:r>
              <a:rPr lang="en-GB" altLang="pt-PT" sz="1600" b="1" dirty="0" smtClean="0">
                <a:latin typeface="Calibri" panose="020F0502020204030204" pitchFamily="34" charset="0"/>
                <a:cs typeface="Calibri" panose="020F0502020204030204" pitchFamily="34" charset="0"/>
              </a:rPr>
              <a:t>- Less </a:t>
            </a:r>
            <a:r>
              <a:rPr lang="en-GB" altLang="pt-PT" sz="1600" b="1" dirty="0">
                <a:latin typeface="Calibri" panose="020F0502020204030204" pitchFamily="34" charset="0"/>
                <a:cs typeface="Calibri" panose="020F0502020204030204" pitchFamily="34" charset="0"/>
              </a:rPr>
              <a:t>top/middle </a:t>
            </a:r>
            <a:r>
              <a:rPr lang="en-GB" altLang="pt-PT" sz="1600" b="1" dirty="0" smtClean="0">
                <a:latin typeface="Calibri" panose="020F0502020204030204" pitchFamily="34" charset="0"/>
                <a:cs typeface="Calibri" panose="020F0502020204030204" pitchFamily="34" charset="0"/>
              </a:rPr>
              <a:t>Managers: </a:t>
            </a:r>
            <a:r>
              <a:rPr lang="pt-PT" altLang="pt-PT" sz="1600" b="1" dirty="0" smtClean="0">
                <a:latin typeface="Calibri" panose="020F0502020204030204" pitchFamily="34" charset="0"/>
                <a:cs typeface="Calibri" panose="020F0502020204030204" pitchFamily="34" charset="0"/>
              </a:rPr>
              <a:t>    - 1.468     - 24,7%</a:t>
            </a:r>
          </a:p>
          <a:p>
            <a:pPr marL="185738" indent="-185738"/>
            <a:r>
              <a:rPr lang="pt-PT" altLang="pt-PT" sz="1600" b="1" dirty="0" smtClean="0">
                <a:latin typeface="Calibri" panose="020F0502020204030204" pitchFamily="34" charset="0"/>
                <a:cs typeface="Calibri" panose="020F0502020204030204" pitchFamily="34" charset="0"/>
              </a:rPr>
              <a:t>- New bodies </a:t>
            </a:r>
            <a:r>
              <a:rPr lang="pt-PT" altLang="pt-PT" sz="1600" b="1" dirty="0" err="1" smtClean="0">
                <a:latin typeface="Calibri" panose="020F0502020204030204" pitchFamily="34" charset="0"/>
                <a:cs typeface="Calibri" panose="020F0502020204030204" pitchFamily="34" charset="0"/>
              </a:rPr>
              <a:t>of</a:t>
            </a:r>
            <a:r>
              <a:rPr lang="pt-PT" altLang="pt-PT" sz="1600" b="1" dirty="0" smtClean="0">
                <a:latin typeface="Calibri" panose="020F0502020204030204" pitchFamily="34" charset="0"/>
                <a:cs typeface="Calibri" panose="020F0502020204030204" pitchFamily="34" charset="0"/>
              </a:rPr>
              <a:t> </a:t>
            </a:r>
            <a:r>
              <a:rPr lang="pt-PT" altLang="pt-PT" sz="1600" b="1" dirty="0" err="1" smtClean="0">
                <a:latin typeface="Calibri" panose="020F0502020204030204" pitchFamily="34" charset="0"/>
                <a:cs typeface="Calibri" panose="020F0502020204030204" pitchFamily="34" charset="0"/>
              </a:rPr>
              <a:t>Shared</a:t>
            </a:r>
            <a:r>
              <a:rPr lang="pt-PT" altLang="pt-PT" sz="1600" b="1" dirty="0" smtClean="0">
                <a:latin typeface="Calibri" panose="020F0502020204030204" pitchFamily="34" charset="0"/>
                <a:cs typeface="Calibri" panose="020F0502020204030204" pitchFamily="34" charset="0"/>
              </a:rPr>
              <a:t> </a:t>
            </a:r>
            <a:r>
              <a:rPr lang="pt-PT" altLang="pt-PT" sz="1600" b="1" dirty="0" err="1" smtClean="0">
                <a:latin typeface="Calibri" panose="020F0502020204030204" pitchFamily="34" charset="0"/>
                <a:cs typeface="Calibri" panose="020F0502020204030204" pitchFamily="34" charset="0"/>
              </a:rPr>
              <a:t>Services</a:t>
            </a:r>
            <a:r>
              <a:rPr lang="pt-PT" altLang="pt-PT" sz="1600" b="1" dirty="0" smtClean="0">
                <a:latin typeface="Calibri" panose="020F0502020204030204" pitchFamily="34" charset="0"/>
                <a:cs typeface="Calibri" panose="020F0502020204030204" pitchFamily="34" charset="0"/>
              </a:rPr>
              <a:t>: </a:t>
            </a:r>
            <a:r>
              <a:rPr lang="en-GB" altLang="pt-PT" sz="1600" b="1" dirty="0" smtClean="0">
                <a:latin typeface="Calibri" panose="020F0502020204030204" pitchFamily="34" charset="0"/>
                <a:cs typeface="Calibri" panose="020F0502020204030204" pitchFamily="34" charset="0"/>
              </a:rPr>
              <a:t>National </a:t>
            </a:r>
            <a:r>
              <a:rPr lang="en-GB" altLang="pt-PT" sz="1600" b="1" dirty="0">
                <a:latin typeface="Calibri" panose="020F0502020204030204" pitchFamily="34" charset="0"/>
                <a:cs typeface="Calibri" panose="020F0502020204030204" pitchFamily="34" charset="0"/>
              </a:rPr>
              <a:t>Agency for Public </a:t>
            </a:r>
            <a:r>
              <a:rPr lang="en-GB" altLang="pt-PT" sz="1600" b="1" dirty="0" smtClean="0">
                <a:latin typeface="Calibri" panose="020F0502020204030204" pitchFamily="34" charset="0"/>
                <a:cs typeface="Calibri" panose="020F0502020204030204" pitchFamily="34" charset="0"/>
              </a:rPr>
              <a:t>Procurement  and </a:t>
            </a:r>
            <a:r>
              <a:rPr lang="pt-PT" altLang="pt-PT" sz="1600" b="1" dirty="0" err="1" smtClean="0">
                <a:latin typeface="Calibri" panose="020F0502020204030204" pitchFamily="34" charset="0"/>
                <a:cs typeface="Calibri" panose="020F0502020204030204" pitchFamily="34" charset="0"/>
              </a:rPr>
              <a:t>GeRAP</a:t>
            </a:r>
            <a:r>
              <a:rPr lang="pt-PT" altLang="pt-PT" sz="1600" b="1" dirty="0" smtClean="0">
                <a:latin typeface="Calibri" panose="020F0502020204030204" pitchFamily="34" charset="0"/>
                <a:cs typeface="Calibri" panose="020F0502020204030204" pitchFamily="34" charset="0"/>
              </a:rPr>
              <a:t>, EPE</a:t>
            </a:r>
          </a:p>
          <a:p>
            <a:pPr>
              <a:spcBef>
                <a:spcPts val="1800"/>
              </a:spcBef>
            </a:pPr>
            <a:r>
              <a:rPr lang="en-GB" altLang="pt-PT" sz="1600" b="1" dirty="0" smtClean="0">
                <a:latin typeface="Calibri" panose="020F0502020204030204" pitchFamily="34" charset="0"/>
                <a:cs typeface="Calibri" panose="020F0502020204030204" pitchFamily="34" charset="0"/>
              </a:rPr>
              <a:t>- Before </a:t>
            </a:r>
            <a:r>
              <a:rPr lang="en-GB" altLang="pt-PT" sz="1600" b="1" dirty="0">
                <a:latin typeface="Calibri" panose="020F0502020204030204" pitchFamily="34" charset="0"/>
                <a:cs typeface="Calibri" panose="020F0502020204030204" pitchFamily="34" charset="0"/>
              </a:rPr>
              <a:t>- 30 different models of territorial </a:t>
            </a:r>
            <a:r>
              <a:rPr lang="en-GB" altLang="pt-PT" sz="1600" b="1" dirty="0" smtClean="0">
                <a:latin typeface="Calibri" panose="020F0502020204030204" pitchFamily="34" charset="0"/>
                <a:cs typeface="Calibri" panose="020F0502020204030204" pitchFamily="34" charset="0"/>
              </a:rPr>
              <a:t>organization</a:t>
            </a:r>
          </a:p>
          <a:p>
            <a:pPr>
              <a:spcBef>
                <a:spcPts val="0"/>
              </a:spcBef>
            </a:pPr>
            <a:r>
              <a:rPr lang="en-GB" altLang="pt-PT" sz="1600" b="1" dirty="0" smtClean="0">
                <a:latin typeface="Calibri" panose="020F0502020204030204" pitchFamily="34" charset="0"/>
                <a:cs typeface="Calibri" panose="020F0502020204030204" pitchFamily="34" charset="0"/>
              </a:rPr>
              <a:t>- After </a:t>
            </a:r>
            <a:r>
              <a:rPr lang="en-GB" altLang="pt-PT" sz="1600" b="1" dirty="0">
                <a:latin typeface="Calibri" panose="020F0502020204030204" pitchFamily="34" charset="0"/>
                <a:cs typeface="Calibri" panose="020F0502020204030204" pitchFamily="34" charset="0"/>
              </a:rPr>
              <a:t>- 2 models: </a:t>
            </a:r>
          </a:p>
          <a:p>
            <a:pPr marL="715963"/>
            <a:r>
              <a:rPr lang="en-GB" altLang="pt-PT" sz="1600" b="1" dirty="0">
                <a:latin typeface="Calibri" panose="020F0502020204030204" pitchFamily="34" charset="0"/>
                <a:cs typeface="Calibri" panose="020F0502020204030204" pitchFamily="34" charset="0"/>
              </a:rPr>
              <a:t> </a:t>
            </a:r>
            <a:r>
              <a:rPr lang="en-GB" altLang="pt-PT" sz="1600" b="1" dirty="0" smtClean="0">
                <a:latin typeface="Calibri" panose="020F0502020204030204" pitchFamily="34" charset="0"/>
                <a:cs typeface="Calibri" panose="020F0502020204030204" pitchFamily="34" charset="0"/>
              </a:rPr>
              <a:t>   </a:t>
            </a:r>
            <a:r>
              <a:rPr lang="en-GB" altLang="pt-PT" sz="1600" b="1" dirty="0" err="1" smtClean="0">
                <a:latin typeface="Calibri" panose="020F0502020204030204" pitchFamily="34" charset="0"/>
                <a:cs typeface="Calibri" panose="020F0502020204030204" pitchFamily="34" charset="0"/>
              </a:rPr>
              <a:t>i</a:t>
            </a:r>
            <a:r>
              <a:rPr lang="en-GB" altLang="pt-PT" sz="1600" b="1" dirty="0">
                <a:latin typeface="Calibri" panose="020F0502020204030204" pitchFamily="34" charset="0"/>
                <a:cs typeface="Calibri" panose="020F0502020204030204" pitchFamily="34" charset="0"/>
              </a:rPr>
              <a:t>.  </a:t>
            </a:r>
            <a:r>
              <a:rPr lang="en-GB" altLang="pt-PT" sz="1600" b="1" dirty="0" smtClean="0">
                <a:latin typeface="Calibri" panose="020F0502020204030204" pitchFamily="34" charset="0"/>
                <a:cs typeface="Calibri" panose="020F0502020204030204" pitchFamily="34" charset="0"/>
              </a:rPr>
              <a:t>NUTs II (5): </a:t>
            </a:r>
            <a:r>
              <a:rPr lang="en-GB" altLang="pt-PT" sz="1600" b="1" dirty="0">
                <a:latin typeface="Calibri" panose="020F0502020204030204" pitchFamily="34" charset="0"/>
                <a:cs typeface="Calibri" panose="020F0502020204030204" pitchFamily="34" charset="0"/>
              </a:rPr>
              <a:t>planning  and social, economical and environmental coordination</a:t>
            </a:r>
          </a:p>
          <a:p>
            <a:pPr marL="715963"/>
            <a:r>
              <a:rPr lang="en-GB" altLang="pt-PT" sz="1600" b="1" dirty="0" smtClean="0">
                <a:latin typeface="Calibri" panose="020F0502020204030204" pitchFamily="34" charset="0"/>
                <a:cs typeface="Calibri" panose="020F0502020204030204" pitchFamily="34" charset="0"/>
              </a:rPr>
              <a:t>    ii</a:t>
            </a:r>
            <a:r>
              <a:rPr lang="en-GB" altLang="pt-PT" sz="1600" b="1" dirty="0">
                <a:latin typeface="Calibri" panose="020F0502020204030204" pitchFamily="34" charset="0"/>
                <a:cs typeface="Calibri" panose="020F0502020204030204" pitchFamily="34" charset="0"/>
              </a:rPr>
              <a:t>. </a:t>
            </a:r>
            <a:r>
              <a:rPr lang="en-GB" altLang="pt-PT" sz="1600" b="1" dirty="0" smtClean="0">
                <a:latin typeface="Calibri" panose="020F0502020204030204" pitchFamily="34" charset="0"/>
                <a:cs typeface="Calibri" panose="020F0502020204030204" pitchFamily="34" charset="0"/>
              </a:rPr>
              <a:t>Districts (18): </a:t>
            </a:r>
            <a:r>
              <a:rPr lang="en-GB" altLang="pt-PT" sz="1600" b="1" dirty="0">
                <a:latin typeface="Calibri" panose="020F0502020204030204" pitchFamily="34" charset="0"/>
                <a:cs typeface="Calibri" panose="020F0502020204030204" pitchFamily="34" charset="0"/>
              </a:rPr>
              <a:t>security issues, civil protection, taxes and social security</a:t>
            </a:r>
            <a:r>
              <a:rPr lang="en-GB" altLang="pt-PT" sz="1600" dirty="0">
                <a:latin typeface="Calibri" panose="020F0502020204030204" pitchFamily="34" charset="0"/>
                <a:cs typeface="Calibri" panose="020F0502020204030204" pitchFamily="34" charset="0"/>
              </a:rPr>
              <a:t> </a:t>
            </a:r>
            <a:endParaRPr lang="en-GB" altLang="pt-PT" sz="16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9C5002D8-155A-4159-90CF-92B7646DAE9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081716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052736"/>
            <a:ext cx="7776864" cy="4708981"/>
          </a:xfrm>
          <a:prstGeom prst="rect">
            <a:avLst/>
          </a:prstGeom>
        </p:spPr>
        <p:txBody>
          <a:bodyPr wrap="square">
            <a:spAutoFit/>
          </a:bodyPr>
          <a:lstStyle/>
          <a:p>
            <a:pPr marL="273050" indent="-273050" algn="just">
              <a:lnSpc>
                <a:spcPts val="2400"/>
              </a:lnSpc>
              <a:spcBef>
                <a:spcPts val="1200"/>
              </a:spcBef>
              <a:buFont typeface="Arial" panose="020B0604020202020204" pitchFamily="34" charset="0"/>
              <a:buChar char="•"/>
            </a:pPr>
            <a:r>
              <a:rPr lang="en-US" sz="2200" dirty="0" smtClean="0">
                <a:latin typeface="Calibri" panose="020F0502020204030204" pitchFamily="34" charset="0"/>
                <a:cs typeface="Calibri" panose="020F0502020204030204" pitchFamily="34" charset="0"/>
              </a:rPr>
              <a:t>State </a:t>
            </a:r>
            <a:r>
              <a:rPr lang="en-US" sz="2200" dirty="0">
                <a:latin typeface="Calibri" panose="020F0502020204030204" pitchFamily="34" charset="0"/>
                <a:cs typeface="Calibri" panose="020F0502020204030204" pitchFamily="34" charset="0"/>
              </a:rPr>
              <a:t>structure more coherent;</a:t>
            </a:r>
          </a:p>
          <a:p>
            <a:pPr marL="273050" indent="-273050" algn="just">
              <a:lnSpc>
                <a:spcPts val="2400"/>
              </a:lnSpc>
              <a:spcBef>
                <a:spcPts val="12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Rational ordering of assignments and competences (without positive and negative conflicts);</a:t>
            </a:r>
          </a:p>
          <a:p>
            <a:pPr marL="273050" indent="-273050" algn="just">
              <a:lnSpc>
                <a:spcPts val="2400"/>
              </a:lnSpc>
              <a:spcBef>
                <a:spcPts val="12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Reduction of Macro-Structures;</a:t>
            </a:r>
          </a:p>
          <a:p>
            <a:pPr marL="273050" indent="-273050" algn="just">
              <a:lnSpc>
                <a:spcPts val="2400"/>
              </a:lnSpc>
              <a:spcBef>
                <a:spcPts val="12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Reduction of Indirect Administration;</a:t>
            </a:r>
          </a:p>
          <a:p>
            <a:pPr marL="273050" indent="-273050" algn="just">
              <a:lnSpc>
                <a:spcPts val="2400"/>
              </a:lnSpc>
              <a:spcBef>
                <a:spcPts val="12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Reduction of Senior Management </a:t>
            </a:r>
            <a:r>
              <a:rPr lang="en-US" sz="2200" dirty="0" smtClean="0">
                <a:latin typeface="Calibri" panose="020F0502020204030204" pitchFamily="34" charset="0"/>
                <a:cs typeface="Calibri" panose="020F0502020204030204" pitchFamily="34" charset="0"/>
              </a:rPr>
              <a:t>Positions (1</a:t>
            </a:r>
            <a:r>
              <a:rPr lang="en-US" sz="2200" baseline="30000" dirty="0" smtClean="0">
                <a:latin typeface="Calibri" panose="020F0502020204030204" pitchFamily="34" charset="0"/>
                <a:cs typeface="Calibri" panose="020F0502020204030204" pitchFamily="34" charset="0"/>
              </a:rPr>
              <a:t>st</a:t>
            </a:r>
            <a:r>
              <a:rPr lang="en-US" sz="2200" dirty="0">
                <a:latin typeface="Calibri" panose="020F0502020204030204" pitchFamily="34" charset="0"/>
                <a:cs typeface="Calibri" panose="020F0502020204030204" pitchFamily="34" charset="0"/>
              </a:rPr>
              <a:t> </a:t>
            </a:r>
            <a:r>
              <a:rPr lang="en-US" sz="2200" dirty="0" smtClean="0">
                <a:latin typeface="Calibri" panose="020F0502020204030204" pitchFamily="34" charset="0"/>
                <a:cs typeface="Calibri" panose="020F0502020204030204" pitchFamily="34" charset="0"/>
              </a:rPr>
              <a:t>&amp; 2</a:t>
            </a:r>
            <a:r>
              <a:rPr lang="en-US" sz="2200" baseline="30000" dirty="0" smtClean="0">
                <a:latin typeface="Calibri" panose="020F0502020204030204" pitchFamily="34" charset="0"/>
                <a:cs typeface="Calibri" panose="020F0502020204030204" pitchFamily="34" charset="0"/>
              </a:rPr>
              <a:t>nd</a:t>
            </a:r>
            <a:r>
              <a:rPr lang="en-US" sz="2200" dirty="0" smtClean="0">
                <a:latin typeface="Calibri" panose="020F0502020204030204" pitchFamily="34" charset="0"/>
                <a:cs typeface="Calibri" panose="020F0502020204030204" pitchFamily="34" charset="0"/>
              </a:rPr>
              <a:t>degree);</a:t>
            </a:r>
            <a:endParaRPr lang="en-US" sz="2200" dirty="0">
              <a:latin typeface="Calibri" panose="020F0502020204030204" pitchFamily="34" charset="0"/>
              <a:cs typeface="Calibri" panose="020F0502020204030204" pitchFamily="34" charset="0"/>
            </a:endParaRPr>
          </a:p>
          <a:p>
            <a:pPr marL="273050" indent="-273050" algn="just">
              <a:lnSpc>
                <a:spcPts val="2400"/>
              </a:lnSpc>
              <a:spcBef>
                <a:spcPts val="12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Reduction of Intermediate Management Positions;</a:t>
            </a:r>
          </a:p>
          <a:p>
            <a:pPr marL="273050" indent="-273050" algn="just">
              <a:lnSpc>
                <a:spcPts val="2400"/>
              </a:lnSpc>
              <a:spcBef>
                <a:spcPts val="12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Standardization of the </a:t>
            </a:r>
            <a:r>
              <a:rPr lang="en-US" sz="2200" dirty="0" smtClean="0">
                <a:latin typeface="Calibri" panose="020F0502020204030204" pitchFamily="34" charset="0"/>
                <a:cs typeface="Calibri" panose="020F0502020204030204" pitchFamily="34" charset="0"/>
              </a:rPr>
              <a:t>Deconcentrated </a:t>
            </a:r>
            <a:r>
              <a:rPr lang="en-US" sz="2200" dirty="0">
                <a:latin typeface="Calibri" panose="020F0502020204030204" pitchFamily="34" charset="0"/>
                <a:cs typeface="Calibri" panose="020F0502020204030204" pitchFamily="34" charset="0"/>
              </a:rPr>
              <a:t>Administration;</a:t>
            </a:r>
          </a:p>
          <a:p>
            <a:pPr marL="273050" indent="-273050" algn="just">
              <a:lnSpc>
                <a:spcPts val="2400"/>
              </a:lnSpc>
              <a:spcBef>
                <a:spcPts val="12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Reinforcement of Governance functions: Inspections; GPEARI; Financial Controllers; </a:t>
            </a:r>
            <a:r>
              <a:rPr lang="en-US" sz="2200" dirty="0" smtClean="0">
                <a:latin typeface="Calibri" panose="020F0502020204030204" pitchFamily="34" charset="0"/>
                <a:cs typeface="Calibri" panose="020F0502020204030204" pitchFamily="34" charset="0"/>
              </a:rPr>
              <a:t>General Secretariats;</a:t>
            </a:r>
            <a:endParaRPr lang="en-US" sz="2200" dirty="0">
              <a:latin typeface="Calibri" panose="020F0502020204030204" pitchFamily="34" charset="0"/>
              <a:cs typeface="Calibri" panose="020F0502020204030204" pitchFamily="34" charset="0"/>
            </a:endParaRPr>
          </a:p>
          <a:p>
            <a:pPr marL="273050" indent="-273050" algn="just">
              <a:lnSpc>
                <a:spcPts val="2400"/>
              </a:lnSpc>
              <a:spcBef>
                <a:spcPts val="12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Beginning of </a:t>
            </a:r>
            <a:r>
              <a:rPr lang="en-US" sz="2200" dirty="0" smtClean="0">
                <a:latin typeface="Calibri" panose="020F0502020204030204" pitchFamily="34" charset="0"/>
                <a:cs typeface="Calibri" panose="020F0502020204030204" pitchFamily="34" charset="0"/>
              </a:rPr>
              <a:t>institutionalized Shared </a:t>
            </a:r>
            <a:r>
              <a:rPr lang="en-US" sz="2200" dirty="0">
                <a:latin typeface="Calibri" panose="020F0502020204030204" pitchFamily="34" charset="0"/>
                <a:cs typeface="Calibri" panose="020F0502020204030204" pitchFamily="34" charset="0"/>
              </a:rPr>
              <a:t>Services.</a:t>
            </a:r>
            <a:endParaRPr lang="pt-PT" sz="2200" dirty="0">
              <a:latin typeface="Calibri" panose="020F0502020204030204" pitchFamily="34" charset="0"/>
              <a:cs typeface="Calibri" panose="020F0502020204030204" pitchFamily="34" charset="0"/>
            </a:endParaRPr>
          </a:p>
        </p:txBody>
      </p:sp>
      <p:sp>
        <p:nvSpPr>
          <p:cNvPr id="2" name="Rectangle 1"/>
          <p:cNvSpPr/>
          <p:nvPr/>
        </p:nvSpPr>
        <p:spPr>
          <a:xfrm>
            <a:off x="1043608" y="188640"/>
            <a:ext cx="4341573" cy="430887"/>
          </a:xfrm>
          <a:prstGeom prst="rect">
            <a:avLst/>
          </a:prstGeom>
        </p:spPr>
        <p:txBody>
          <a:bodyPr wrap="none">
            <a:spAutoFit/>
          </a:bodyPr>
          <a:lstStyle/>
          <a:p>
            <a:r>
              <a:rPr lang="pt-PT" sz="2200" b="1" dirty="0">
                <a:latin typeface="Calibri" panose="020F0502020204030204" pitchFamily="34" charset="0"/>
                <a:cs typeface="Calibri" panose="020F0502020204030204" pitchFamily="34" charset="0"/>
              </a:rPr>
              <a:t>PRACE: MOST IMPORTANT RESULTS</a:t>
            </a:r>
          </a:p>
        </p:txBody>
      </p:sp>
      <p:sp>
        <p:nvSpPr>
          <p:cNvPr id="3" name="Slide Number Placeholder 2"/>
          <p:cNvSpPr>
            <a:spLocks noGrp="1"/>
          </p:cNvSpPr>
          <p:nvPr>
            <p:ph type="sldNum" sz="quarter" idx="12"/>
          </p:nvPr>
        </p:nvSpPr>
        <p:spPr/>
        <p:txBody>
          <a:bodyPr/>
          <a:lstStyle/>
          <a:p>
            <a:fld id="{9C5002D8-155A-4159-90CF-92B7646DAE9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070932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764704"/>
            <a:ext cx="8244409" cy="5755422"/>
          </a:xfrm>
          <a:prstGeom prst="rect">
            <a:avLst/>
          </a:prstGeom>
        </p:spPr>
        <p:txBody>
          <a:bodyPr wrap="square">
            <a:spAutoFit/>
          </a:bodyPr>
          <a:lstStyle/>
          <a:p>
            <a:r>
              <a:rPr lang="en-US" sz="2000" b="1" dirty="0" smtClean="0">
                <a:latin typeface="Calibri" panose="020F0502020204030204" pitchFamily="34" charset="0"/>
                <a:cs typeface="Calibri" panose="020F0502020204030204" pitchFamily="34" charset="0"/>
              </a:rPr>
              <a:t>GLOBAL RISK:</a:t>
            </a:r>
          </a:p>
          <a:p>
            <a:pPr marL="342900" indent="-157163">
              <a:buFont typeface="Arial" panose="020B0604020202020204" pitchFamily="34" charset="0"/>
              <a:buChar char="•"/>
            </a:pPr>
            <a:r>
              <a:rPr lang="en-US" sz="2200" dirty="0" smtClean="0">
                <a:latin typeface="Calibri" panose="020F0502020204030204" pitchFamily="34" charset="0"/>
                <a:cs typeface="Calibri" panose="020F0502020204030204" pitchFamily="34" charset="0"/>
              </a:rPr>
              <a:t>Simultaneous </a:t>
            </a:r>
            <a:r>
              <a:rPr lang="en-US" sz="2200" dirty="0">
                <a:latin typeface="Calibri" panose="020F0502020204030204" pitchFamily="34" charset="0"/>
                <a:cs typeface="Calibri" panose="020F0502020204030204" pitchFamily="34" charset="0"/>
              </a:rPr>
              <a:t>c</a:t>
            </a:r>
            <a:r>
              <a:rPr lang="en-US" sz="2200" dirty="0" smtClean="0">
                <a:latin typeface="Calibri" panose="020F0502020204030204" pitchFamily="34" charset="0"/>
                <a:cs typeface="Calibri" panose="020F0502020204030204" pitchFamily="34" charset="0"/>
              </a:rPr>
              <a:t>hange </a:t>
            </a:r>
            <a:r>
              <a:rPr lang="en-US" sz="2200" dirty="0">
                <a:latin typeface="Calibri" panose="020F0502020204030204" pitchFamily="34" charset="0"/>
                <a:cs typeface="Calibri" panose="020F0502020204030204" pitchFamily="34" charset="0"/>
              </a:rPr>
              <a:t>p</a:t>
            </a:r>
            <a:r>
              <a:rPr lang="en-US" sz="2200" dirty="0" smtClean="0">
                <a:latin typeface="Calibri" panose="020F0502020204030204" pitchFamily="34" charset="0"/>
                <a:cs typeface="Calibri" panose="020F0502020204030204" pitchFamily="34" charset="0"/>
              </a:rPr>
              <a:t>rocesses</a:t>
            </a:r>
            <a:endParaRPr lang="en-US" sz="2200" dirty="0">
              <a:latin typeface="Calibri" panose="020F0502020204030204" pitchFamily="34" charset="0"/>
              <a:cs typeface="Calibri" panose="020F0502020204030204" pitchFamily="34" charset="0"/>
            </a:endParaRPr>
          </a:p>
          <a:p>
            <a:pPr marL="342900" indent="-157163">
              <a:buFont typeface="Arial" panose="020B0604020202020204" pitchFamily="34" charset="0"/>
              <a:buChar char="•"/>
            </a:pPr>
            <a:r>
              <a:rPr lang="en-US" sz="2200" dirty="0">
                <a:latin typeface="Calibri" panose="020F0502020204030204" pitchFamily="34" charset="0"/>
                <a:cs typeface="Calibri" panose="020F0502020204030204" pitchFamily="34" charset="0"/>
              </a:rPr>
              <a:t>Mobility of workers between services: Expectations created</a:t>
            </a:r>
          </a:p>
          <a:p>
            <a:endParaRPr lang="en-US" sz="2200" dirty="0">
              <a:latin typeface="Calibri" panose="020F0502020204030204" pitchFamily="34" charset="0"/>
              <a:cs typeface="Calibri" panose="020F0502020204030204" pitchFamily="34" charset="0"/>
            </a:endParaRPr>
          </a:p>
          <a:p>
            <a:r>
              <a:rPr lang="en-US" sz="2000" b="1" dirty="0" smtClean="0">
                <a:latin typeface="Calibri" panose="020F0502020204030204" pitchFamily="34" charset="0"/>
                <a:cs typeface="Calibri" panose="020F0502020204030204" pitchFamily="34" charset="0"/>
              </a:rPr>
              <a:t>RISKS IN EMPLOYMENT CONTRACTS, CAREERS AND WAGES:</a:t>
            </a:r>
          </a:p>
          <a:p>
            <a:r>
              <a:rPr lang="en-US" sz="2200" dirty="0" smtClean="0">
                <a:latin typeface="Calibri" panose="020F0502020204030204" pitchFamily="34" charset="0"/>
                <a:cs typeface="Calibri" panose="020F0502020204030204" pitchFamily="34" charset="0"/>
              </a:rPr>
              <a:t>Very complex legislative procedure:</a:t>
            </a:r>
          </a:p>
          <a:p>
            <a:r>
              <a:rPr lang="en-US" sz="2200" dirty="0" smtClean="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 Legal Regime of the Contract of Work in Public Functions;</a:t>
            </a:r>
          </a:p>
          <a:p>
            <a:r>
              <a:rPr lang="en-US" sz="2200" dirty="0">
                <a:latin typeface="Calibri" panose="020F0502020204030204" pitchFamily="34" charset="0"/>
                <a:cs typeface="Calibri" panose="020F0502020204030204" pitchFamily="34" charset="0"/>
              </a:rPr>
              <a:t>  - </a:t>
            </a:r>
            <a:r>
              <a:rPr lang="en-US" sz="2200" dirty="0" smtClean="0">
                <a:latin typeface="Calibri" panose="020F0502020204030204" pitchFamily="34" charset="0"/>
                <a:cs typeface="Calibri" panose="020F0502020204030204" pitchFamily="34" charset="0"/>
              </a:rPr>
              <a:t>Leaders </a:t>
            </a:r>
            <a:r>
              <a:rPr lang="en-US" sz="2200" dirty="0">
                <a:latin typeface="Calibri" panose="020F0502020204030204" pitchFamily="34" charset="0"/>
                <a:cs typeface="Calibri" panose="020F0502020204030204" pitchFamily="34" charset="0"/>
              </a:rPr>
              <a:t>Statutes;</a:t>
            </a:r>
          </a:p>
          <a:p>
            <a:r>
              <a:rPr lang="en-US" sz="2200" dirty="0">
                <a:latin typeface="Calibri" panose="020F0502020204030204" pitchFamily="34" charset="0"/>
                <a:cs typeface="Calibri" panose="020F0502020204030204" pitchFamily="34" charset="0"/>
              </a:rPr>
              <a:t>  - Revision of the Law of Mobility;</a:t>
            </a:r>
          </a:p>
          <a:p>
            <a:r>
              <a:rPr lang="en-US" sz="2200" dirty="0">
                <a:latin typeface="Calibri" panose="020F0502020204030204" pitchFamily="34" charset="0"/>
                <a:cs typeface="Calibri" panose="020F0502020204030204" pitchFamily="34" charset="0"/>
              </a:rPr>
              <a:t>  - Revision of the Disciplinary Statute;</a:t>
            </a:r>
          </a:p>
          <a:p>
            <a:r>
              <a:rPr lang="en-US" sz="2200" dirty="0">
                <a:latin typeface="Calibri" panose="020F0502020204030204" pitchFamily="34" charset="0"/>
                <a:cs typeface="Calibri" panose="020F0502020204030204" pitchFamily="34" charset="0"/>
              </a:rPr>
              <a:t>  - Approval of Special Careers;</a:t>
            </a:r>
          </a:p>
          <a:p>
            <a:r>
              <a:rPr lang="en-US" sz="2200" dirty="0">
                <a:latin typeface="Calibri" panose="020F0502020204030204" pitchFamily="34" charset="0"/>
                <a:cs typeface="Calibri" panose="020F0502020204030204" pitchFamily="34" charset="0"/>
              </a:rPr>
              <a:t>  - Review and approval of </a:t>
            </a:r>
            <a:r>
              <a:rPr lang="en-US" sz="2200" dirty="0" smtClean="0">
                <a:latin typeface="Calibri" panose="020F0502020204030204" pitchFamily="34" charset="0"/>
                <a:cs typeface="Calibri" panose="020F0502020204030204" pitchFamily="34" charset="0"/>
              </a:rPr>
              <a:t>Salary Supplements</a:t>
            </a:r>
            <a:r>
              <a:rPr lang="en-US" sz="2200" dirty="0">
                <a:latin typeface="Calibri" panose="020F0502020204030204" pitchFamily="34" charset="0"/>
                <a:cs typeface="Calibri" panose="020F0502020204030204" pitchFamily="34" charset="0"/>
              </a:rPr>
              <a:t>.</a:t>
            </a:r>
          </a:p>
          <a:p>
            <a:endParaRPr lang="en-US" sz="22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RISK AS TO SIADAP </a:t>
            </a:r>
            <a:r>
              <a:rPr lang="en-US" sz="2000" b="1" dirty="0" smtClean="0">
                <a:latin typeface="Calibri" panose="020F0502020204030204" pitchFamily="34" charset="0"/>
                <a:cs typeface="Calibri" panose="020F0502020204030204" pitchFamily="34" charset="0"/>
              </a:rPr>
              <a:t>(PERFORMANCE </a:t>
            </a:r>
            <a:r>
              <a:rPr lang="en-US" sz="2000" b="1" dirty="0">
                <a:latin typeface="Calibri" panose="020F0502020204030204" pitchFamily="34" charset="0"/>
                <a:cs typeface="Calibri" panose="020F0502020204030204" pitchFamily="34" charset="0"/>
              </a:rPr>
              <a:t>ASSESSMENT </a:t>
            </a:r>
            <a:r>
              <a:rPr lang="en-US" sz="2000" b="1" dirty="0" smtClean="0">
                <a:latin typeface="Calibri" panose="020F0502020204030204" pitchFamily="34" charset="0"/>
                <a:cs typeface="Calibri" panose="020F0502020204030204" pitchFamily="34" charset="0"/>
              </a:rPr>
              <a:t>SYSTEM):</a:t>
            </a:r>
            <a:endParaRPr lang="en-US" sz="2000" b="1"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  - </a:t>
            </a:r>
            <a:r>
              <a:rPr lang="en-US" sz="2200" dirty="0" smtClean="0">
                <a:latin typeface="Calibri" panose="020F0502020204030204" pitchFamily="34" charset="0"/>
                <a:cs typeface="Calibri" panose="020F0502020204030204" pitchFamily="34" charset="0"/>
              </a:rPr>
              <a:t>Service/agencies </a:t>
            </a:r>
            <a:r>
              <a:rPr lang="en-US" sz="2200" dirty="0">
                <a:latin typeface="Calibri" panose="020F0502020204030204" pitchFamily="34" charset="0"/>
                <a:cs typeface="Calibri" panose="020F0502020204030204" pitchFamily="34" charset="0"/>
              </a:rPr>
              <a:t>Evaluation </a:t>
            </a:r>
            <a:r>
              <a:rPr lang="en-US" sz="2200" dirty="0" smtClean="0">
                <a:latin typeface="Calibri" panose="020F0502020204030204" pitchFamily="34" charset="0"/>
                <a:cs typeface="Calibri" panose="020F0502020204030204" pitchFamily="34" charset="0"/>
              </a:rPr>
              <a:t>Process</a:t>
            </a: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  - Leaders Evaluation Process</a:t>
            </a:r>
          </a:p>
          <a:p>
            <a:r>
              <a:rPr lang="en-US" sz="2200" dirty="0">
                <a:latin typeface="Calibri" panose="020F0502020204030204" pitchFamily="34" charset="0"/>
                <a:cs typeface="Calibri" panose="020F0502020204030204" pitchFamily="34" charset="0"/>
              </a:rPr>
              <a:t>  - Employee Evaluation Process</a:t>
            </a:r>
            <a:endParaRPr lang="pt-PT" sz="2200" dirty="0">
              <a:latin typeface="Calibri" panose="020F0502020204030204" pitchFamily="34" charset="0"/>
              <a:cs typeface="Calibri" panose="020F0502020204030204" pitchFamily="34" charset="0"/>
            </a:endParaRPr>
          </a:p>
        </p:txBody>
      </p:sp>
      <p:sp>
        <p:nvSpPr>
          <p:cNvPr id="2" name="Rectangle 1"/>
          <p:cNvSpPr/>
          <p:nvPr/>
        </p:nvSpPr>
        <p:spPr>
          <a:xfrm>
            <a:off x="971600" y="188640"/>
            <a:ext cx="4013215" cy="430887"/>
          </a:xfrm>
          <a:prstGeom prst="rect">
            <a:avLst/>
          </a:prstGeom>
        </p:spPr>
        <p:txBody>
          <a:bodyPr wrap="none">
            <a:spAutoFit/>
          </a:bodyPr>
          <a:lstStyle/>
          <a:p>
            <a:r>
              <a:rPr lang="pt-PT" sz="2200" b="1" dirty="0">
                <a:latin typeface="Calibri" panose="020F0502020204030204" pitchFamily="34" charset="0"/>
                <a:cs typeface="Calibri" panose="020F0502020204030204" pitchFamily="34" charset="0"/>
              </a:rPr>
              <a:t>PRACE: MOST IMPORTANT RISKS</a:t>
            </a:r>
          </a:p>
        </p:txBody>
      </p:sp>
      <p:sp>
        <p:nvSpPr>
          <p:cNvPr id="4" name="Slide Number Placeholder 3"/>
          <p:cNvSpPr>
            <a:spLocks noGrp="1"/>
          </p:cNvSpPr>
          <p:nvPr>
            <p:ph type="sldNum" sz="quarter" idx="12"/>
          </p:nvPr>
        </p:nvSpPr>
        <p:spPr/>
        <p:txBody>
          <a:bodyPr/>
          <a:lstStyle/>
          <a:p>
            <a:fld id="{9C5002D8-155A-4159-90CF-92B7646DAE9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188291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764704"/>
            <a:ext cx="8136905" cy="6109365"/>
          </a:xfrm>
          <a:prstGeom prst="rect">
            <a:avLst/>
          </a:prstGeom>
        </p:spPr>
        <p:txBody>
          <a:bodyPr wrap="square">
            <a:spAutoFit/>
          </a:bodyPr>
          <a:lstStyle/>
          <a:p>
            <a:r>
              <a:rPr lang="en-US" sz="2000" b="1" dirty="0" smtClean="0">
                <a:latin typeface="Calibri" panose="020F0502020204030204" pitchFamily="34" charset="0"/>
                <a:cs typeface="Calibri" panose="020F0502020204030204" pitchFamily="34" charset="0"/>
              </a:rPr>
              <a:t>POLITICAL CONSENSUS:</a:t>
            </a:r>
          </a:p>
          <a:p>
            <a:pPr marL="265113" lvl="2" indent="-173038" algn="just">
              <a:spcAft>
                <a:spcPts val="0"/>
              </a:spcAft>
              <a:buFontTx/>
              <a:buChar char="-"/>
            </a:pPr>
            <a:r>
              <a:rPr lang="en-GB" sz="2200" dirty="0" smtClean="0">
                <a:latin typeface="Calibri" panose="020F0502020204030204" pitchFamily="34" charset="0"/>
                <a:cs typeface="Calibri" panose="020F0502020204030204" pitchFamily="34" charset="0"/>
              </a:rPr>
              <a:t>At that time, the discussion on Portugal was more about quantity (who will cut more) then about the need of the reform. </a:t>
            </a:r>
          </a:p>
          <a:p>
            <a:pPr marL="265113" lvl="2" indent="-173038" algn="just">
              <a:spcAft>
                <a:spcPts val="0"/>
              </a:spcAft>
              <a:buFontTx/>
              <a:buChar char="-"/>
            </a:pPr>
            <a:r>
              <a:rPr lang="en-US" sz="2200" dirty="0" smtClean="0">
                <a:latin typeface="Calibri" panose="020F0502020204030204" pitchFamily="34" charset="0"/>
                <a:cs typeface="Calibri" panose="020F0502020204030204" pitchFamily="34" charset="0"/>
              </a:rPr>
              <a:t>Only a few were against reducing the weight of the</a:t>
            </a:r>
            <a:r>
              <a:rPr lang="en-GB" sz="2200" dirty="0" smtClean="0">
                <a:latin typeface="Calibri" panose="020F0502020204030204" pitchFamily="34" charset="0"/>
                <a:cs typeface="Calibri" panose="020F0502020204030204" pitchFamily="34" charset="0"/>
              </a:rPr>
              <a:t> Public Sector:</a:t>
            </a:r>
          </a:p>
          <a:p>
            <a:pPr marL="450850" lvl="3"/>
            <a:r>
              <a:rPr lang="pt-PT" sz="2000" b="1" i="1" dirty="0" err="1">
                <a:latin typeface="Calibri" panose="020F0502020204030204" pitchFamily="34" charset="0"/>
                <a:cs typeface="Calibri" panose="020F0502020204030204" pitchFamily="34" charset="0"/>
              </a:rPr>
              <a:t>Everyone</a:t>
            </a:r>
            <a:r>
              <a:rPr lang="pt-PT" sz="2000" b="1" i="1" dirty="0">
                <a:latin typeface="Calibri" panose="020F0502020204030204" pitchFamily="34" charset="0"/>
                <a:cs typeface="Calibri" panose="020F0502020204030204" pitchFamily="34" charset="0"/>
              </a:rPr>
              <a:t> </a:t>
            </a:r>
            <a:r>
              <a:rPr lang="pt-PT" sz="2000" b="1" i="1" dirty="0" err="1">
                <a:latin typeface="Calibri" panose="020F0502020204030204" pitchFamily="34" charset="0"/>
                <a:cs typeface="Calibri" panose="020F0502020204030204" pitchFamily="34" charset="0"/>
              </a:rPr>
              <a:t>agreed</a:t>
            </a:r>
            <a:r>
              <a:rPr lang="pt-PT" sz="2000" b="1" i="1" dirty="0">
                <a:latin typeface="Calibri" panose="020F0502020204030204" pitchFamily="34" charset="0"/>
                <a:cs typeface="Calibri" panose="020F0502020204030204" pitchFamily="34" charset="0"/>
              </a:rPr>
              <a:t> </a:t>
            </a:r>
            <a:r>
              <a:rPr lang="pt-PT" sz="2000" b="1" i="1" dirty="0" err="1">
                <a:latin typeface="Calibri" panose="020F0502020204030204" pitchFamily="34" charset="0"/>
                <a:cs typeface="Calibri" panose="020F0502020204030204" pitchFamily="34" charset="0"/>
              </a:rPr>
              <a:t>that</a:t>
            </a:r>
            <a:r>
              <a:rPr lang="pt-PT" sz="2000" b="1" i="1" dirty="0">
                <a:latin typeface="Calibri" panose="020F0502020204030204" pitchFamily="34" charset="0"/>
                <a:cs typeface="Calibri" panose="020F0502020204030204" pitchFamily="34" charset="0"/>
              </a:rPr>
              <a:t>:</a:t>
            </a:r>
          </a:p>
          <a:p>
            <a:pPr marL="715963" lvl="3" indent="-185738"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The same work was done in different ministries and even in the same ministry (</a:t>
            </a:r>
            <a:r>
              <a:rPr lang="en-US" sz="2200" b="1" i="1" dirty="0">
                <a:latin typeface="Calibri" panose="020F0502020204030204" pitchFamily="34" charset="0"/>
                <a:cs typeface="Calibri" panose="020F0502020204030204" pitchFamily="34" charset="0"/>
              </a:rPr>
              <a:t>duplication</a:t>
            </a:r>
            <a:r>
              <a:rPr lang="en-US" sz="2200" dirty="0">
                <a:latin typeface="Calibri" panose="020F0502020204030204" pitchFamily="34" charset="0"/>
                <a:cs typeface="Calibri" panose="020F0502020204030204" pitchFamily="34" charset="0"/>
              </a:rPr>
              <a:t>) and some functions were not done in any ministry (</a:t>
            </a:r>
            <a:r>
              <a:rPr lang="en-US" sz="2200" b="1" i="1" dirty="0">
                <a:latin typeface="Calibri" panose="020F0502020204030204" pitchFamily="34" charset="0"/>
                <a:cs typeface="Calibri" panose="020F0502020204030204" pitchFamily="34" charset="0"/>
              </a:rPr>
              <a:t>no one does</a:t>
            </a:r>
            <a:r>
              <a:rPr lang="en-US" sz="2200" dirty="0">
                <a:latin typeface="Calibri" panose="020F0502020204030204" pitchFamily="34" charset="0"/>
                <a:cs typeface="Calibri" panose="020F0502020204030204" pitchFamily="34" charset="0"/>
              </a:rPr>
              <a:t>)</a:t>
            </a:r>
          </a:p>
          <a:p>
            <a:pPr marL="715963" lvl="3" indent="-185738"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Delivery to citizens and companies (in their daily interactions with public administrations) was fragmented: </a:t>
            </a:r>
            <a:r>
              <a:rPr lang="en-US" sz="2200" b="1" i="1" dirty="0">
                <a:latin typeface="Calibri" panose="020F0502020204030204" pitchFamily="34" charset="0"/>
                <a:cs typeface="Calibri" panose="020F0502020204030204" pitchFamily="34" charset="0"/>
              </a:rPr>
              <a:t>no single entry point</a:t>
            </a:r>
          </a:p>
          <a:p>
            <a:pPr marL="715963" lvl="3" indent="-185738" algn="just">
              <a:buFont typeface="Arial" panose="020B0604020202020204" pitchFamily="34" charset="0"/>
              <a:buChar char="•"/>
            </a:pPr>
            <a:r>
              <a:rPr lang="en-US" sz="2200" b="1" i="1" dirty="0">
                <a:latin typeface="Calibri" panose="020F0502020204030204" pitchFamily="34" charset="0"/>
                <a:cs typeface="Calibri" panose="020F0502020204030204" pitchFamily="34" charset="0"/>
              </a:rPr>
              <a:t>Lack of coordination </a:t>
            </a:r>
            <a:r>
              <a:rPr lang="en-US" sz="2200" dirty="0">
                <a:latin typeface="Calibri" panose="020F0502020204030204" pitchFamily="34" charset="0"/>
                <a:cs typeface="Calibri" panose="020F0502020204030204" pitchFamily="34" charset="0"/>
              </a:rPr>
              <a:t>and programs implementation between departments of each ministries</a:t>
            </a:r>
          </a:p>
          <a:p>
            <a:endParaRPr lang="en-US" sz="1200" dirty="0">
              <a:latin typeface="Calibri" panose="020F0502020204030204" pitchFamily="34" charset="0"/>
              <a:cs typeface="Calibri" panose="020F0502020204030204" pitchFamily="34" charset="0"/>
            </a:endParaRPr>
          </a:p>
          <a:p>
            <a:r>
              <a:rPr lang="en-US" sz="2000" b="1" dirty="0" smtClean="0">
                <a:latin typeface="Calibri" panose="020F0502020204030204" pitchFamily="34" charset="0"/>
                <a:cs typeface="Calibri" panose="020F0502020204030204" pitchFamily="34" charset="0"/>
              </a:rPr>
              <a:t>POLITICAL LEADERSHIP:</a:t>
            </a:r>
          </a:p>
          <a:p>
            <a:pPr marL="265113" indent="-185738" algn="just"/>
            <a:r>
              <a:rPr lang="en-GB" sz="2200" dirty="0" smtClean="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The </a:t>
            </a:r>
            <a:r>
              <a:rPr lang="en-US" sz="2200" dirty="0" smtClean="0">
                <a:latin typeface="Calibri" panose="020F0502020204030204" pitchFamily="34" charset="0"/>
                <a:cs typeface="Calibri" panose="020F0502020204030204" pitchFamily="34" charset="0"/>
              </a:rPr>
              <a:t>Technical Comm. </a:t>
            </a:r>
            <a:r>
              <a:rPr lang="en-US" sz="2200" dirty="0">
                <a:latin typeface="Calibri" panose="020F0502020204030204" pitchFamily="34" charset="0"/>
                <a:cs typeface="Calibri" panose="020F0502020204030204" pitchFamily="34" charset="0"/>
              </a:rPr>
              <a:t>was </a:t>
            </a:r>
            <a:r>
              <a:rPr lang="en-US" sz="2200" dirty="0" smtClean="0">
                <a:latin typeface="Calibri" panose="020F0502020204030204" pitchFamily="34" charset="0"/>
                <a:cs typeface="Calibri" panose="020F0502020204030204" pitchFamily="34" charset="0"/>
              </a:rPr>
              <a:t>close </a:t>
            </a:r>
            <a:r>
              <a:rPr lang="en-US" sz="2200" dirty="0">
                <a:latin typeface="Calibri" panose="020F0502020204030204" pitchFamily="34" charset="0"/>
                <a:cs typeface="Calibri" panose="020F0502020204030204" pitchFamily="34" charset="0"/>
              </a:rPr>
              <a:t>to </a:t>
            </a:r>
            <a:r>
              <a:rPr lang="en-US" sz="2200" dirty="0" smtClean="0">
                <a:latin typeface="Calibri" panose="020F0502020204030204" pitchFamily="34" charset="0"/>
                <a:cs typeface="Calibri" panose="020F0502020204030204" pitchFamily="34" charset="0"/>
              </a:rPr>
              <a:t>PM </a:t>
            </a:r>
            <a:r>
              <a:rPr lang="en-US" sz="2200" dirty="0">
                <a:latin typeface="Calibri" panose="020F0502020204030204" pitchFamily="34" charset="0"/>
                <a:cs typeface="Calibri" panose="020F0502020204030204" pitchFamily="34" charset="0"/>
              </a:rPr>
              <a:t>but, at the same time, with </a:t>
            </a:r>
            <a:r>
              <a:rPr lang="en-US" sz="2200" dirty="0" smtClean="0">
                <a:latin typeface="Calibri" panose="020F0502020204030204" pitchFamily="34" charset="0"/>
                <a:cs typeface="Calibri" panose="020F0502020204030204" pitchFamily="34" charset="0"/>
              </a:rPr>
              <a:t>great technical </a:t>
            </a:r>
            <a:r>
              <a:rPr lang="en-US" sz="2200" dirty="0">
                <a:latin typeface="Calibri" panose="020F0502020204030204" pitchFamily="34" charset="0"/>
                <a:cs typeface="Calibri" panose="020F0502020204030204" pitchFamily="34" charset="0"/>
              </a:rPr>
              <a:t>independence, which helped to overcome some </a:t>
            </a:r>
            <a:r>
              <a:rPr lang="en-US" sz="2200" dirty="0" smtClean="0">
                <a:latin typeface="Calibri" panose="020F0502020204030204" pitchFamily="34" charset="0"/>
                <a:cs typeface="Calibri" panose="020F0502020204030204" pitchFamily="34" charset="0"/>
              </a:rPr>
              <a:t>difficulties </a:t>
            </a:r>
            <a:r>
              <a:rPr lang="en-US" sz="2200" dirty="0">
                <a:latin typeface="Calibri" panose="020F0502020204030204" pitchFamily="34" charset="0"/>
                <a:cs typeface="Calibri" panose="020F0502020204030204" pitchFamily="34" charset="0"/>
              </a:rPr>
              <a:t>("</a:t>
            </a:r>
            <a:r>
              <a:rPr lang="en-US" sz="2200" i="1" dirty="0">
                <a:latin typeface="Calibri" panose="020F0502020204030204" pitchFamily="34" charset="0"/>
                <a:cs typeface="Calibri" panose="020F0502020204030204" pitchFamily="34" charset="0"/>
              </a:rPr>
              <a:t>in my ministry </a:t>
            </a:r>
            <a:r>
              <a:rPr lang="en-US" sz="2200" i="1" dirty="0" smtClean="0">
                <a:latin typeface="Calibri" panose="020F0502020204030204" pitchFamily="34" charset="0"/>
                <a:cs typeface="Calibri" panose="020F0502020204030204" pitchFamily="34" charset="0"/>
              </a:rPr>
              <a:t>I’m </a:t>
            </a:r>
            <a:r>
              <a:rPr lang="en-US" sz="2200" i="1" dirty="0">
                <a:latin typeface="Calibri" panose="020F0502020204030204" pitchFamily="34" charset="0"/>
                <a:cs typeface="Calibri" panose="020F0502020204030204" pitchFamily="34" charset="0"/>
              </a:rPr>
              <a:t>the one </a:t>
            </a:r>
            <a:r>
              <a:rPr lang="en-US" sz="2200" i="1" dirty="0" smtClean="0">
                <a:latin typeface="Calibri" panose="020F0502020204030204" pitchFamily="34" charset="0"/>
                <a:cs typeface="Calibri" panose="020F0502020204030204" pitchFamily="34" charset="0"/>
              </a:rPr>
              <a:t>in charge</a:t>
            </a:r>
            <a:r>
              <a:rPr lang="en-US" sz="2200" dirty="0" smtClean="0">
                <a:latin typeface="Calibri" panose="020F0502020204030204" pitchFamily="34" charset="0"/>
                <a:cs typeface="Calibri" panose="020F0502020204030204" pitchFamily="34" charset="0"/>
              </a:rPr>
              <a:t>").</a:t>
            </a:r>
          </a:p>
        </p:txBody>
      </p:sp>
      <p:sp>
        <p:nvSpPr>
          <p:cNvPr id="4" name="Rectangle 3"/>
          <p:cNvSpPr/>
          <p:nvPr/>
        </p:nvSpPr>
        <p:spPr>
          <a:xfrm>
            <a:off x="899592" y="189801"/>
            <a:ext cx="4844403" cy="430887"/>
          </a:xfrm>
          <a:prstGeom prst="rect">
            <a:avLst/>
          </a:prstGeom>
        </p:spPr>
        <p:txBody>
          <a:bodyPr wrap="none">
            <a:spAutoFit/>
          </a:bodyPr>
          <a:lstStyle/>
          <a:p>
            <a:r>
              <a:rPr lang="pt-PT" sz="2200" b="1" dirty="0">
                <a:latin typeface="Calibri" panose="020F0502020204030204" pitchFamily="34" charset="0"/>
                <a:cs typeface="Calibri" panose="020F0502020204030204" pitchFamily="34" charset="0"/>
              </a:rPr>
              <a:t>PRACE: MOST IMPORTANT </a:t>
            </a:r>
            <a:r>
              <a:rPr lang="pt-PT" sz="2200" b="1" dirty="0" smtClean="0">
                <a:latin typeface="Calibri" panose="020F0502020204030204" pitchFamily="34" charset="0"/>
                <a:cs typeface="Calibri" panose="020F0502020204030204" pitchFamily="34" charset="0"/>
              </a:rPr>
              <a:t>RISKS (</a:t>
            </a:r>
            <a:r>
              <a:rPr lang="pt-PT" sz="2200" b="1" dirty="0" err="1" smtClean="0">
                <a:latin typeface="Calibri" panose="020F0502020204030204" pitchFamily="34" charset="0"/>
                <a:cs typeface="Calibri" panose="020F0502020204030204" pitchFamily="34" charset="0"/>
              </a:rPr>
              <a:t>cont</a:t>
            </a:r>
            <a:r>
              <a:rPr lang="pt-PT" sz="2200" b="1" dirty="0" smtClean="0">
                <a:latin typeface="Calibri" panose="020F0502020204030204" pitchFamily="34" charset="0"/>
                <a:cs typeface="Calibri" panose="020F0502020204030204" pitchFamily="34" charset="0"/>
              </a:rPr>
              <a:t>.)</a:t>
            </a:r>
            <a:endParaRPr lang="pt-PT" sz="2200" b="1"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137645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692696"/>
            <a:ext cx="8136905" cy="5901616"/>
          </a:xfrm>
          <a:prstGeom prst="rect">
            <a:avLst/>
          </a:prstGeom>
          <a:noFill/>
        </p:spPr>
        <p:txBody>
          <a:bodyPr wrap="square">
            <a:spAutoFit/>
          </a:bodyPr>
          <a:lstStyle/>
          <a:p>
            <a:pPr>
              <a:lnSpc>
                <a:spcPts val="2100"/>
              </a:lnSpc>
            </a:pPr>
            <a:r>
              <a:rPr lang="en-US" sz="2000" b="1" dirty="0" smtClean="0">
                <a:latin typeface="Calibri" panose="020F0502020204030204" pitchFamily="34" charset="0"/>
                <a:cs typeface="Calibri" panose="020F0502020204030204" pitchFamily="34" charset="0"/>
              </a:rPr>
              <a:t>RESISTANCES/CHANGE MANAGEMENT/INCENTIVES </a:t>
            </a:r>
          </a:p>
          <a:p>
            <a:pPr marL="185738" indent="-185738" algn="just">
              <a:lnSpc>
                <a:spcPts val="2100"/>
              </a:lnSpc>
              <a:spcBef>
                <a:spcPts val="1800"/>
              </a:spcBef>
            </a:pPr>
            <a:r>
              <a:rPr lang="en-GB" sz="2000" dirty="0" smtClean="0">
                <a:latin typeface="Calibri" panose="020F0502020204030204" pitchFamily="34" charset="0"/>
                <a:cs typeface="Calibri" panose="020F0502020204030204" pitchFamily="34" charset="0"/>
              </a:rPr>
              <a:t>- </a:t>
            </a:r>
            <a:r>
              <a:rPr lang="en-US" sz="2000" b="1" i="1" dirty="0" smtClean="0">
                <a:latin typeface="Calibri" panose="020F0502020204030204" pitchFamily="34" charset="0"/>
                <a:cs typeface="Calibri" panose="020F0502020204030204" pitchFamily="34" charset="0"/>
              </a:rPr>
              <a:t>Resistances</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Every </a:t>
            </a:r>
            <a:r>
              <a:rPr lang="en-US" sz="2000" dirty="0">
                <a:latin typeface="Calibri" panose="020F0502020204030204" pitchFamily="34" charset="0"/>
                <a:cs typeface="Calibri" panose="020F0502020204030204" pitchFamily="34" charset="0"/>
              </a:rPr>
              <a:t>one agree (in public) that something should be done to reform the Public Sector. </a:t>
            </a:r>
            <a:endParaRPr lang="en-US" sz="2000" dirty="0" smtClean="0">
              <a:latin typeface="Calibri" panose="020F0502020204030204" pitchFamily="34" charset="0"/>
              <a:cs typeface="Calibri" panose="020F0502020204030204" pitchFamily="34" charset="0"/>
            </a:endParaRPr>
          </a:p>
          <a:p>
            <a:pPr marL="185738" indent="-185738" algn="just">
              <a:lnSpc>
                <a:spcPts val="2100"/>
              </a:lnSpc>
            </a:pPr>
            <a:r>
              <a:rPr lang="en-US" sz="2000" dirty="0" smtClean="0">
                <a:latin typeface="Calibri" panose="020F0502020204030204" pitchFamily="34" charset="0"/>
                <a:cs typeface="Calibri" panose="020F0502020204030204" pitchFamily="34" charset="0"/>
              </a:rPr>
              <a:t>	Resistance was </a:t>
            </a:r>
            <a:r>
              <a:rPr lang="en-US" sz="2000" dirty="0">
                <a:latin typeface="Calibri" panose="020F0502020204030204" pitchFamily="34" charset="0"/>
                <a:cs typeface="Calibri" panose="020F0502020204030204" pitchFamily="34" charset="0"/>
              </a:rPr>
              <a:t>particularly evident when we talk of Deconcentrated services or when we talk of Decentralization</a:t>
            </a:r>
            <a:r>
              <a:rPr lang="en-US" sz="2000" dirty="0" smtClean="0">
                <a:latin typeface="Calibri" panose="020F0502020204030204" pitchFamily="34" charset="0"/>
                <a:cs typeface="Calibri" panose="020F0502020204030204" pitchFamily="34" charset="0"/>
              </a:rPr>
              <a:t>. </a:t>
            </a:r>
          </a:p>
          <a:p>
            <a:pPr marL="185738" indent="-185738" algn="just">
              <a:lnSpc>
                <a:spcPts val="2100"/>
              </a:lnSpc>
            </a:pP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Some novelty may </a:t>
            </a:r>
            <a:r>
              <a:rPr lang="en-US" sz="2000" dirty="0">
                <a:latin typeface="Calibri" panose="020F0502020204030204" pitchFamily="34" charset="0"/>
                <a:cs typeface="Calibri" panose="020F0502020204030204" pitchFamily="34" charset="0"/>
              </a:rPr>
              <a:t>not work: the Financial Controller (created in each ministry reporting to the respective minister and also to the Minister of Finance). </a:t>
            </a:r>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nominees were seen by </a:t>
            </a:r>
            <a:r>
              <a:rPr lang="en-US" sz="2000" dirty="0" smtClean="0">
                <a:latin typeface="Calibri" panose="020F0502020204030204" pitchFamily="34" charset="0"/>
                <a:cs typeface="Calibri" panose="020F0502020204030204" pitchFamily="34" charset="0"/>
              </a:rPr>
              <a:t>each minister </a:t>
            </a:r>
            <a:r>
              <a:rPr lang="en-US" sz="2000" dirty="0">
                <a:latin typeface="Calibri" panose="020F0502020204030204" pitchFamily="34" charset="0"/>
                <a:cs typeface="Calibri" panose="020F0502020204030204" pitchFamily="34" charset="0"/>
              </a:rPr>
              <a:t>as "spies" of the finance minister </a:t>
            </a:r>
            <a:r>
              <a:rPr lang="en-US" sz="2000" dirty="0" smtClean="0">
                <a:latin typeface="Calibri" panose="020F0502020204030204" pitchFamily="34" charset="0"/>
                <a:cs typeface="Calibri" panose="020F0502020204030204" pitchFamily="34" charset="0"/>
              </a:rPr>
              <a:t>(does </a:t>
            </a:r>
            <a:r>
              <a:rPr lang="en-US" sz="2000" dirty="0">
                <a:latin typeface="Calibri" panose="020F0502020204030204" pitchFamily="34" charset="0"/>
                <a:cs typeface="Calibri" panose="020F0502020204030204" pitchFamily="34" charset="0"/>
              </a:rPr>
              <a:t>not exist </a:t>
            </a:r>
            <a:r>
              <a:rPr lang="en-US" sz="2000" dirty="0" smtClean="0">
                <a:latin typeface="Calibri" panose="020F0502020204030204" pitchFamily="34" charset="0"/>
                <a:cs typeface="Calibri" panose="020F0502020204030204" pitchFamily="34" charset="0"/>
              </a:rPr>
              <a:t>anymore).</a:t>
            </a:r>
            <a:endParaRPr lang="en-US" sz="2000" dirty="0">
              <a:latin typeface="Calibri" panose="020F0502020204030204" pitchFamily="34" charset="0"/>
              <a:cs typeface="Calibri" panose="020F0502020204030204" pitchFamily="34" charset="0"/>
            </a:endParaRPr>
          </a:p>
          <a:p>
            <a:pPr marL="92075" indent="-92075">
              <a:lnSpc>
                <a:spcPts val="2100"/>
              </a:lnSpc>
              <a:spcBef>
                <a:spcPts val="1800"/>
              </a:spcBef>
              <a:buFontTx/>
              <a:buChar char="-"/>
            </a:pPr>
            <a:r>
              <a:rPr lang="en-US" sz="2000" b="1" i="1" dirty="0" smtClean="0">
                <a:latin typeface="Calibri" panose="020F0502020204030204" pitchFamily="34" charset="0"/>
                <a:cs typeface="Calibri" panose="020F0502020204030204" pitchFamily="34" charset="0"/>
              </a:rPr>
              <a:t> Change management</a:t>
            </a:r>
            <a:r>
              <a:rPr lang="en-US" sz="2000" dirty="0">
                <a:latin typeface="Calibri" panose="020F0502020204030204" pitchFamily="34" charset="0"/>
                <a:cs typeface="Calibri" panose="020F0502020204030204" pitchFamily="34" charset="0"/>
              </a:rPr>
              <a:t>: - is usually </a:t>
            </a:r>
            <a:r>
              <a:rPr lang="en-US" sz="2000" dirty="0" smtClean="0">
                <a:latin typeface="Calibri" panose="020F0502020204030204" pitchFamily="34" charset="0"/>
                <a:cs typeface="Calibri" panose="020F0502020204030204" pitchFamily="34" charset="0"/>
              </a:rPr>
              <a:t>forgotten or does not </a:t>
            </a:r>
            <a:r>
              <a:rPr lang="en-US" sz="2000" dirty="0">
                <a:latin typeface="Calibri" panose="020F0502020204030204" pitchFamily="34" charset="0"/>
                <a:cs typeface="Calibri" panose="020F0502020204030204" pitchFamily="34" charset="0"/>
              </a:rPr>
              <a:t>exist</a:t>
            </a:r>
            <a:r>
              <a:rPr lang="en-US" sz="2000" dirty="0" smtClean="0">
                <a:latin typeface="Calibri" panose="020F0502020204030204" pitchFamily="34" charset="0"/>
                <a:cs typeface="Calibri" panose="020F0502020204030204" pitchFamily="34" charset="0"/>
              </a:rPr>
              <a:t>.</a:t>
            </a:r>
          </a:p>
          <a:p>
            <a:pPr marL="185738" indent="-185738" algn="just">
              <a:lnSpc>
                <a:spcPts val="2100"/>
              </a:lnSpc>
            </a:pP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After </a:t>
            </a:r>
            <a:r>
              <a:rPr lang="en-US" sz="2000" dirty="0">
                <a:latin typeface="Calibri" panose="020F0502020204030204" pitchFamily="34" charset="0"/>
                <a:cs typeface="Calibri" panose="020F0502020204030204" pitchFamily="34" charset="0"/>
              </a:rPr>
              <a:t>the report of the </a:t>
            </a:r>
            <a:r>
              <a:rPr lang="en-US" sz="2000" dirty="0" smtClean="0">
                <a:latin typeface="Calibri" panose="020F0502020204030204" pitchFamily="34" charset="0"/>
                <a:cs typeface="Calibri" panose="020F0502020204030204" pitchFamily="34" charset="0"/>
              </a:rPr>
              <a:t>Tech. </a:t>
            </a:r>
            <a:r>
              <a:rPr lang="en-US" sz="2000" dirty="0">
                <a:latin typeface="Calibri" panose="020F0502020204030204" pitchFamily="34" charset="0"/>
                <a:cs typeface="Calibri" panose="020F0502020204030204" pitchFamily="34" charset="0"/>
              </a:rPr>
              <a:t>Commission was approved by the Government, its execution was translated into organic laws of each ministry and they were implemented, by virtue/force of the law. </a:t>
            </a:r>
            <a:endParaRPr lang="en-US" sz="2000" dirty="0" smtClean="0">
              <a:latin typeface="Calibri" panose="020F0502020204030204" pitchFamily="34" charset="0"/>
              <a:cs typeface="Calibri" panose="020F0502020204030204" pitchFamily="34" charset="0"/>
            </a:endParaRPr>
          </a:p>
          <a:p>
            <a:pPr marL="185738" indent="-185738" algn="just">
              <a:lnSpc>
                <a:spcPts val="2100"/>
              </a:lnSpc>
            </a:pP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Once </a:t>
            </a:r>
            <a:r>
              <a:rPr lang="en-US" sz="2000" dirty="0">
                <a:latin typeface="Calibri" panose="020F0502020204030204" pitchFamily="34" charset="0"/>
                <a:cs typeface="Calibri" panose="020F0502020204030204" pitchFamily="34" charset="0"/>
              </a:rPr>
              <a:t>the technical process is completed, the monitoring and evaluation dimension is (almost always) forgotten</a:t>
            </a:r>
            <a:r>
              <a:rPr lang="en-US" sz="2000" dirty="0" smtClean="0">
                <a:latin typeface="Calibri" panose="020F0502020204030204" pitchFamily="34" charset="0"/>
                <a:cs typeface="Calibri" panose="020F0502020204030204" pitchFamily="34" charset="0"/>
              </a:rPr>
              <a:t>.</a:t>
            </a:r>
          </a:p>
          <a:p>
            <a:pPr marL="185738" indent="-185738" algn="just">
              <a:lnSpc>
                <a:spcPts val="2100"/>
              </a:lnSpc>
              <a:spcBef>
                <a:spcPts val="1800"/>
              </a:spcBef>
            </a:pPr>
            <a:r>
              <a:rPr lang="en-US" sz="2000" dirty="0" smtClean="0">
                <a:latin typeface="Calibri" panose="020F0502020204030204" pitchFamily="34" charset="0"/>
                <a:cs typeface="Calibri" panose="020F0502020204030204" pitchFamily="34" charset="0"/>
              </a:rPr>
              <a:t>- </a:t>
            </a:r>
            <a:r>
              <a:rPr lang="en-US" sz="2000" b="1" i="1" dirty="0" smtClean="0">
                <a:latin typeface="Calibri" panose="020F0502020204030204" pitchFamily="34" charset="0"/>
                <a:cs typeface="Calibri" panose="020F0502020204030204" pitchFamily="34" charset="0"/>
              </a:rPr>
              <a:t>Incentives</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incentives for change are also quickly forgotten (the same as for communication management). In theory, the savings generated by the mergers and extinctions of organisms, </a:t>
            </a:r>
            <a:r>
              <a:rPr lang="en-US" sz="2000" dirty="0" smtClean="0">
                <a:latin typeface="Calibri" panose="020F0502020204030204" pitchFamily="34" charset="0"/>
                <a:cs typeface="Calibri" panose="020F0502020204030204" pitchFamily="34" charset="0"/>
              </a:rPr>
              <a:t>can </a:t>
            </a:r>
            <a:r>
              <a:rPr lang="en-US" sz="2000" dirty="0">
                <a:latin typeface="Calibri" panose="020F0502020204030204" pitchFamily="34" charset="0"/>
                <a:cs typeface="Calibri" panose="020F0502020204030204" pitchFamily="34" charset="0"/>
              </a:rPr>
              <a:t>revert in favor of the new entities. However, this rarely happens</a:t>
            </a:r>
            <a:r>
              <a:rPr lang="en-US" sz="2000" dirty="0" smtClean="0">
                <a:latin typeface="Calibri" panose="020F0502020204030204" pitchFamily="34" charset="0"/>
                <a:cs typeface="Calibri" panose="020F0502020204030204" pitchFamily="34" charset="0"/>
              </a:rPr>
              <a:t>.</a:t>
            </a:r>
          </a:p>
        </p:txBody>
      </p:sp>
      <p:sp>
        <p:nvSpPr>
          <p:cNvPr id="4" name="Rectangle 3"/>
          <p:cNvSpPr/>
          <p:nvPr/>
        </p:nvSpPr>
        <p:spPr>
          <a:xfrm>
            <a:off x="899592" y="189801"/>
            <a:ext cx="4844403" cy="430887"/>
          </a:xfrm>
          <a:prstGeom prst="rect">
            <a:avLst/>
          </a:prstGeom>
        </p:spPr>
        <p:txBody>
          <a:bodyPr wrap="none">
            <a:spAutoFit/>
          </a:bodyPr>
          <a:lstStyle/>
          <a:p>
            <a:r>
              <a:rPr lang="pt-PT" sz="2200" b="1" dirty="0">
                <a:latin typeface="Calibri" panose="020F0502020204030204" pitchFamily="34" charset="0"/>
                <a:cs typeface="Calibri" panose="020F0502020204030204" pitchFamily="34" charset="0"/>
              </a:rPr>
              <a:t>PRACE: MOST IMPORTANT </a:t>
            </a:r>
            <a:r>
              <a:rPr lang="pt-PT" sz="2200" b="1" dirty="0" smtClean="0">
                <a:latin typeface="Calibri" panose="020F0502020204030204" pitchFamily="34" charset="0"/>
                <a:cs typeface="Calibri" panose="020F0502020204030204" pitchFamily="34" charset="0"/>
              </a:rPr>
              <a:t>RISKS (</a:t>
            </a:r>
            <a:r>
              <a:rPr lang="pt-PT" sz="2200" b="1" dirty="0" err="1" smtClean="0">
                <a:latin typeface="Calibri" panose="020F0502020204030204" pitchFamily="34" charset="0"/>
                <a:cs typeface="Calibri" panose="020F0502020204030204" pitchFamily="34" charset="0"/>
              </a:rPr>
              <a:t>cont</a:t>
            </a:r>
            <a:r>
              <a:rPr lang="pt-PT" sz="2200" b="1" dirty="0" smtClean="0">
                <a:latin typeface="Calibri" panose="020F0502020204030204" pitchFamily="34" charset="0"/>
                <a:cs typeface="Calibri" panose="020F0502020204030204" pitchFamily="34" charset="0"/>
              </a:rPr>
              <a:t>.)</a:t>
            </a:r>
            <a:endParaRPr lang="pt-PT" sz="2200" b="1"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020041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03040" y="1484784"/>
            <a:ext cx="8640960" cy="38884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pt-PT" altLang="pt-PT" sz="3200" b="1" dirty="0" smtClean="0">
                <a:solidFill>
                  <a:srgbClr val="FF0000"/>
                </a:solidFill>
                <a:latin typeface="Calibri" panose="020F0502020204030204" pitchFamily="34" charset="0"/>
                <a:cs typeface="Calibri" panose="020F0502020204030204" pitchFamily="34" charset="0"/>
              </a:rPr>
              <a:t>THE PREMAC REFORM</a:t>
            </a:r>
          </a:p>
          <a:p>
            <a:pPr algn="ctr">
              <a:lnSpc>
                <a:spcPct val="100000"/>
              </a:lnSpc>
              <a:defRPr/>
            </a:pPr>
            <a:r>
              <a:rPr lang="pt-PT" altLang="pt-PT" sz="2400" b="1" i="1" dirty="0">
                <a:solidFill>
                  <a:srgbClr val="FF0000"/>
                </a:solidFill>
                <a:latin typeface="Calibri" panose="020F0502020204030204" pitchFamily="34" charset="0"/>
                <a:cs typeface="Calibri" panose="020F0502020204030204" pitchFamily="34" charset="0"/>
              </a:rPr>
              <a:t>P</a:t>
            </a:r>
            <a:r>
              <a:rPr lang="pt-PT" altLang="pt-PT" sz="2000" b="1" i="1" dirty="0">
                <a:latin typeface="Calibri" panose="020F0502020204030204" pitchFamily="34" charset="0"/>
                <a:cs typeface="Calibri" panose="020F0502020204030204" pitchFamily="34" charset="0"/>
              </a:rPr>
              <a:t>lano de </a:t>
            </a:r>
            <a:r>
              <a:rPr lang="pt-PT" altLang="pt-PT" sz="2400" b="1" i="1" dirty="0">
                <a:solidFill>
                  <a:srgbClr val="FF0000"/>
                </a:solidFill>
                <a:latin typeface="Calibri" panose="020F0502020204030204" pitchFamily="34" charset="0"/>
                <a:cs typeface="Calibri" panose="020F0502020204030204" pitchFamily="34" charset="0"/>
              </a:rPr>
              <a:t>R</a:t>
            </a:r>
            <a:r>
              <a:rPr lang="pt-PT" altLang="pt-PT" sz="2000" b="1" i="1" dirty="0">
                <a:latin typeface="Calibri" panose="020F0502020204030204" pitchFamily="34" charset="0"/>
                <a:cs typeface="Calibri" panose="020F0502020204030204" pitchFamily="34" charset="0"/>
              </a:rPr>
              <a:t>edução e </a:t>
            </a:r>
            <a:r>
              <a:rPr lang="pt-PT" altLang="pt-PT" sz="2400" b="1" i="1" dirty="0">
                <a:solidFill>
                  <a:srgbClr val="FF0000"/>
                </a:solidFill>
                <a:latin typeface="Calibri" panose="020F0502020204030204" pitchFamily="34" charset="0"/>
                <a:cs typeface="Calibri" panose="020F0502020204030204" pitchFamily="34" charset="0"/>
              </a:rPr>
              <a:t>M</a:t>
            </a:r>
            <a:r>
              <a:rPr lang="pt-PT" altLang="pt-PT" sz="2000" b="1" i="1" dirty="0">
                <a:latin typeface="Calibri" panose="020F0502020204030204" pitchFamily="34" charset="0"/>
                <a:cs typeface="Calibri" panose="020F0502020204030204" pitchFamily="34" charset="0"/>
              </a:rPr>
              <a:t>elhoria da </a:t>
            </a:r>
            <a:r>
              <a:rPr lang="pt-PT" altLang="pt-PT" sz="2400" b="1" i="1" dirty="0">
                <a:solidFill>
                  <a:srgbClr val="FF0000"/>
                </a:solidFill>
                <a:latin typeface="Calibri" panose="020F0502020204030204" pitchFamily="34" charset="0"/>
                <a:cs typeface="Calibri" panose="020F0502020204030204" pitchFamily="34" charset="0"/>
              </a:rPr>
              <a:t>A</a:t>
            </a:r>
            <a:r>
              <a:rPr lang="pt-PT" altLang="pt-PT" sz="2000" b="1" i="1" dirty="0">
                <a:latin typeface="Calibri" panose="020F0502020204030204" pitchFamily="34" charset="0"/>
                <a:cs typeface="Calibri" panose="020F0502020204030204" pitchFamily="34" charset="0"/>
              </a:rPr>
              <a:t>dministração </a:t>
            </a:r>
            <a:r>
              <a:rPr lang="pt-PT" altLang="pt-PT" sz="2400" b="1" i="1" dirty="0" smtClean="0">
                <a:solidFill>
                  <a:srgbClr val="FF0000"/>
                </a:solidFill>
                <a:latin typeface="Calibri" panose="020F0502020204030204" pitchFamily="34" charset="0"/>
                <a:cs typeface="Calibri" panose="020F0502020204030204" pitchFamily="34" charset="0"/>
              </a:rPr>
              <a:t>C</a:t>
            </a:r>
            <a:r>
              <a:rPr lang="pt-PT" altLang="pt-PT" sz="2000" b="1" i="1" dirty="0" smtClean="0">
                <a:latin typeface="Calibri" panose="020F0502020204030204" pitchFamily="34" charset="0"/>
                <a:cs typeface="Calibri" panose="020F0502020204030204" pitchFamily="34" charset="0"/>
              </a:rPr>
              <a:t>entral</a:t>
            </a:r>
          </a:p>
          <a:p>
            <a:pPr algn="ctr">
              <a:lnSpc>
                <a:spcPct val="100000"/>
              </a:lnSpc>
              <a:defRPr/>
            </a:pPr>
            <a:endParaRPr lang="pt-PT" altLang="pt-PT" sz="2000" b="1" i="1" dirty="0" smtClean="0">
              <a:latin typeface="Calibri" panose="020F0502020204030204" pitchFamily="34" charset="0"/>
              <a:cs typeface="Calibri" panose="020F0502020204030204" pitchFamily="34" charset="0"/>
            </a:endParaRPr>
          </a:p>
          <a:p>
            <a:pPr algn="ctr">
              <a:lnSpc>
                <a:spcPct val="100000"/>
              </a:lnSpc>
              <a:defRPr/>
            </a:pPr>
            <a:r>
              <a:rPr lang="pt-PT" altLang="pt-PT" sz="2000" b="1" i="1" dirty="0" smtClean="0">
                <a:latin typeface="Calibri" panose="020F0502020204030204" pitchFamily="34" charset="0"/>
                <a:cs typeface="Calibri" panose="020F0502020204030204" pitchFamily="34" charset="0"/>
              </a:rPr>
              <a:t> </a:t>
            </a:r>
            <a:endParaRPr lang="pt-PT" altLang="pt-PT" sz="2000" b="1" i="1" dirty="0">
              <a:latin typeface="Calibri" panose="020F0502020204030204" pitchFamily="34" charset="0"/>
              <a:cs typeface="Calibri" panose="020F0502020204030204" pitchFamily="34" charset="0"/>
            </a:endParaRPr>
          </a:p>
          <a:p>
            <a:pPr algn="ctr">
              <a:lnSpc>
                <a:spcPct val="100000"/>
              </a:lnSpc>
              <a:defRPr/>
            </a:pPr>
            <a:r>
              <a:rPr lang="en-US" altLang="pt-PT" sz="2400" b="1" i="1" dirty="0" smtClean="0">
                <a:latin typeface="Calibri" panose="020F0502020204030204" pitchFamily="34" charset="0"/>
                <a:cs typeface="Calibri" panose="020F0502020204030204" pitchFamily="34" charset="0"/>
              </a:rPr>
              <a:t>Central </a:t>
            </a:r>
            <a:r>
              <a:rPr lang="en-US" altLang="pt-PT" sz="2400" b="1" i="1" dirty="0">
                <a:latin typeface="Calibri" panose="020F0502020204030204" pitchFamily="34" charset="0"/>
                <a:cs typeface="Calibri" panose="020F0502020204030204" pitchFamily="34" charset="0"/>
              </a:rPr>
              <a:t>Administration Reduction and Improvement </a:t>
            </a:r>
            <a:r>
              <a:rPr lang="en-US" altLang="pt-PT" sz="2400" b="1" i="1" dirty="0" smtClean="0">
                <a:latin typeface="Calibri" panose="020F0502020204030204" pitchFamily="34" charset="0"/>
                <a:cs typeface="Calibri" panose="020F0502020204030204" pitchFamily="34" charset="0"/>
              </a:rPr>
              <a:t>Plan</a:t>
            </a:r>
          </a:p>
          <a:p>
            <a:pPr algn="ctr">
              <a:lnSpc>
                <a:spcPct val="100000"/>
              </a:lnSpc>
              <a:defRPr/>
            </a:pPr>
            <a:endParaRPr lang="en-US" altLang="pt-PT" sz="2000" b="1" i="1" dirty="0" smtClean="0">
              <a:latin typeface="Calibri" panose="020F0502020204030204" pitchFamily="34" charset="0"/>
              <a:cs typeface="Calibri" panose="020F0502020204030204" pitchFamily="34" charset="0"/>
            </a:endParaRPr>
          </a:p>
          <a:p>
            <a:pPr algn="ctr">
              <a:lnSpc>
                <a:spcPct val="200000"/>
              </a:lnSpc>
              <a:defRPr/>
            </a:pPr>
            <a:r>
              <a:rPr lang="pt-PT" altLang="pt-PT" sz="3200" dirty="0" smtClean="0">
                <a:solidFill>
                  <a:schemeClr val="tx1">
                    <a:lumMod val="50000"/>
                    <a:lumOff val="50000"/>
                  </a:schemeClr>
                </a:solidFill>
                <a:latin typeface="Calibri" panose="020F0502020204030204" pitchFamily="34" charset="0"/>
                <a:cs typeface="Calibri" panose="020F0502020204030204" pitchFamily="34" charset="0"/>
              </a:rPr>
              <a:t>JULY-OCTOBER/2011</a:t>
            </a: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831954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99592" y="662903"/>
            <a:ext cx="8244408" cy="6247864"/>
          </a:xfrm>
          <a:prstGeom prst="rect">
            <a:avLst/>
          </a:prstGeom>
        </p:spPr>
        <p:txBody>
          <a:bodyPr wrap="square">
            <a:spAutoFit/>
          </a:bodyPr>
          <a:lstStyle/>
          <a:p>
            <a:pPr algn="just">
              <a:lnSpc>
                <a:spcPts val="1800"/>
              </a:lnSpc>
            </a:pPr>
            <a:r>
              <a:rPr lang="en-US" sz="2000" dirty="0">
                <a:solidFill>
                  <a:srgbClr val="000000"/>
                </a:solidFill>
                <a:latin typeface="Calibri" panose="020F0502020204030204" pitchFamily="34" charset="0"/>
                <a:cs typeface="Calibri" panose="020F0502020204030204" pitchFamily="34" charset="0"/>
              </a:rPr>
              <a:t>The </a:t>
            </a:r>
            <a:r>
              <a:rPr lang="en-US" sz="2000" dirty="0" smtClean="0">
                <a:solidFill>
                  <a:srgbClr val="000000"/>
                </a:solidFill>
                <a:latin typeface="Calibri" panose="020F0502020204030204" pitchFamily="34" charset="0"/>
                <a:cs typeface="Calibri" panose="020F0502020204030204" pitchFamily="34" charset="0"/>
              </a:rPr>
              <a:t>Council of Ministers approved (20/JUL/2011), </a:t>
            </a:r>
            <a:r>
              <a:rPr lang="en-US" sz="2000" dirty="0">
                <a:solidFill>
                  <a:srgbClr val="000000"/>
                </a:solidFill>
                <a:latin typeface="Calibri" panose="020F0502020204030204" pitchFamily="34" charset="0"/>
                <a:cs typeface="Calibri" panose="020F0502020204030204" pitchFamily="34" charset="0"/>
              </a:rPr>
              <a:t>the outlines of PREMAC</a:t>
            </a:r>
            <a:r>
              <a:rPr lang="en-US" sz="2000" dirty="0" smtClean="0">
                <a:solidFill>
                  <a:srgbClr val="000000"/>
                </a:solidFill>
                <a:latin typeface="Calibri" panose="020F0502020204030204" pitchFamily="34" charset="0"/>
                <a:cs typeface="Calibri" panose="020F0502020204030204" pitchFamily="34" charset="0"/>
              </a:rPr>
              <a:t>.</a:t>
            </a:r>
          </a:p>
          <a:p>
            <a:pPr algn="just">
              <a:lnSpc>
                <a:spcPts val="1800"/>
              </a:lnSpc>
            </a:pPr>
            <a:endParaRPr lang="pt-PT" sz="2000" dirty="0" smtClean="0">
              <a:solidFill>
                <a:srgbClr val="000000"/>
              </a:solidFill>
              <a:latin typeface="Calibri" panose="020F0502020204030204" pitchFamily="34" charset="0"/>
              <a:cs typeface="Calibri" panose="020F0502020204030204" pitchFamily="34" charset="0"/>
            </a:endParaRPr>
          </a:p>
          <a:p>
            <a:pPr algn="just">
              <a:lnSpc>
                <a:spcPts val="1800"/>
              </a:lnSpc>
            </a:pPr>
            <a:endParaRPr lang="pt-PT" sz="2000" dirty="0" smtClean="0">
              <a:solidFill>
                <a:srgbClr val="000000"/>
              </a:solidFill>
              <a:latin typeface="Calibri" panose="020F0502020204030204" pitchFamily="34" charset="0"/>
              <a:cs typeface="Calibri" panose="020F0502020204030204" pitchFamily="34" charset="0"/>
            </a:endParaRPr>
          </a:p>
          <a:p>
            <a:pPr algn="just">
              <a:lnSpc>
                <a:spcPts val="1800"/>
              </a:lnSpc>
            </a:pPr>
            <a:r>
              <a:rPr lang="pt-PT" sz="2000" b="1" dirty="0" smtClean="0">
                <a:solidFill>
                  <a:srgbClr val="000000"/>
                </a:solidFill>
                <a:latin typeface="Calibri" panose="020F0502020204030204" pitchFamily="34" charset="0"/>
                <a:cs typeface="Calibri" panose="020F0502020204030204" pitchFamily="34" charset="0"/>
              </a:rPr>
              <a:t>MAIN GOAL:</a:t>
            </a:r>
          </a:p>
          <a:p>
            <a:pPr algn="just"/>
            <a:r>
              <a:rPr lang="pt-PT" sz="2000" dirty="0" err="1" smtClean="0">
                <a:solidFill>
                  <a:srgbClr val="000000"/>
                </a:solidFill>
                <a:latin typeface="Calibri" panose="020F0502020204030204" pitchFamily="34" charset="0"/>
                <a:cs typeface="Calibri" panose="020F0502020204030204" pitchFamily="34" charset="0"/>
              </a:rPr>
              <a:t>Comply</a:t>
            </a:r>
            <a:r>
              <a:rPr lang="pt-PT" sz="2000" dirty="0" smtClean="0">
                <a:solidFill>
                  <a:srgbClr val="000000"/>
                </a:solidFill>
                <a:latin typeface="Calibri" panose="020F0502020204030204" pitchFamily="34" charset="0"/>
                <a:cs typeface="Calibri" panose="020F0502020204030204" pitchFamily="34" charset="0"/>
              </a:rPr>
              <a:t> </a:t>
            </a:r>
            <a:r>
              <a:rPr lang="pt-PT" sz="2000" dirty="0" err="1" smtClean="0">
                <a:solidFill>
                  <a:srgbClr val="000000"/>
                </a:solidFill>
                <a:latin typeface="Calibri" panose="020F0502020204030204" pitchFamily="34" charset="0"/>
                <a:cs typeface="Calibri" panose="020F0502020204030204" pitchFamily="34" charset="0"/>
              </a:rPr>
              <a:t>with</a:t>
            </a:r>
            <a:r>
              <a:rPr lang="pt-PT" sz="2000" dirty="0" smtClean="0">
                <a:solidFill>
                  <a:srgbClr val="000000"/>
                </a:solidFill>
                <a:latin typeface="Calibri" panose="020F0502020204030204" pitchFamily="34" charset="0"/>
                <a:cs typeface="Calibri" panose="020F0502020204030204" pitchFamily="34" charset="0"/>
              </a:rPr>
              <a:t> </a:t>
            </a:r>
            <a:r>
              <a:rPr lang="pt-PT" sz="2000" dirty="0" err="1" smtClean="0">
                <a:solidFill>
                  <a:srgbClr val="000000"/>
                </a:solidFill>
                <a:latin typeface="Calibri" panose="020F0502020204030204" pitchFamily="34" charset="0"/>
                <a:cs typeface="Calibri" panose="020F0502020204030204" pitchFamily="34" charset="0"/>
              </a:rPr>
              <a:t>the</a:t>
            </a:r>
            <a:r>
              <a:rPr lang="pt-PT" sz="2000" dirty="0" smtClean="0">
                <a:solidFill>
                  <a:srgbClr val="000000"/>
                </a:solidFill>
                <a:latin typeface="Calibri" panose="020F0502020204030204" pitchFamily="34" charset="0"/>
                <a:cs typeface="Calibri" panose="020F0502020204030204" pitchFamily="34" charset="0"/>
              </a:rPr>
              <a:t> </a:t>
            </a:r>
            <a:r>
              <a:rPr lang="en-US" sz="2000" dirty="0" smtClean="0">
                <a:solidFill>
                  <a:srgbClr val="000000"/>
                </a:solidFill>
                <a:latin typeface="Calibri" panose="020F0502020204030204" pitchFamily="34" charset="0"/>
                <a:cs typeface="Calibri" panose="020F0502020204030204" pitchFamily="34" charset="0"/>
              </a:rPr>
              <a:t>Portugal: memorandum of understanding on specific economic policy conditionality (May 3, 2011)</a:t>
            </a:r>
            <a:r>
              <a:rPr lang="pt-PT" sz="2000" dirty="0" smtClean="0">
                <a:solidFill>
                  <a:srgbClr val="000000"/>
                </a:solidFill>
                <a:latin typeface="Calibri" panose="020F0502020204030204" pitchFamily="34" charset="0"/>
                <a:cs typeface="Calibri" panose="020F0502020204030204" pitchFamily="34" charset="0"/>
              </a:rPr>
              <a:t> </a:t>
            </a:r>
          </a:p>
          <a:p>
            <a:pPr algn="just">
              <a:spcBef>
                <a:spcPts val="1200"/>
              </a:spcBef>
            </a:pPr>
            <a:r>
              <a:rPr lang="pt-PT" sz="2000" dirty="0" err="1" smtClean="0">
                <a:solidFill>
                  <a:srgbClr val="000000"/>
                </a:solidFill>
                <a:latin typeface="Calibri" panose="020F0502020204030204" pitchFamily="34" charset="0"/>
                <a:cs typeface="Calibri" panose="020F0502020204030204" pitchFamily="34" charset="0"/>
              </a:rPr>
              <a:t>The</a:t>
            </a:r>
            <a:r>
              <a:rPr lang="pt-PT" sz="2000" dirty="0" smtClean="0">
                <a:solidFill>
                  <a:srgbClr val="000000"/>
                </a:solidFill>
                <a:latin typeface="Calibri" panose="020F0502020204030204" pitchFamily="34" charset="0"/>
                <a:cs typeface="Calibri" panose="020F0502020204030204" pitchFamily="34" charset="0"/>
              </a:rPr>
              <a:t> </a:t>
            </a:r>
            <a:r>
              <a:rPr lang="pt-PT" sz="2000" dirty="0">
                <a:latin typeface="Calibri" panose="020F0502020204030204" pitchFamily="34" charset="0"/>
                <a:cs typeface="Calibri" panose="020F0502020204030204" pitchFamily="34" charset="0"/>
              </a:rPr>
              <a:t>Memorandum </a:t>
            </a:r>
            <a:r>
              <a:rPr lang="pt-PT" sz="2000" dirty="0" err="1" smtClean="0">
                <a:latin typeface="Calibri" panose="020F0502020204030204" pitchFamily="34" charset="0"/>
                <a:cs typeface="Calibri" panose="020F0502020204030204" pitchFamily="34" charset="0"/>
              </a:rPr>
              <a:t>of</a:t>
            </a:r>
            <a:r>
              <a:rPr lang="pt-PT"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Economic </a:t>
            </a:r>
            <a:r>
              <a:rPr lang="en-US" sz="2000" dirty="0">
                <a:latin typeface="Calibri" panose="020F0502020204030204" pitchFamily="34" charset="0"/>
                <a:cs typeface="Calibri" panose="020F0502020204030204" pitchFamily="34" charset="0"/>
              </a:rPr>
              <a:t>and Financial Policies (MEFP) and </a:t>
            </a:r>
            <a:r>
              <a:rPr lang="en-US" sz="2000" dirty="0" smtClean="0">
                <a:latin typeface="Calibri" panose="020F0502020204030204" pitchFamily="34" charset="0"/>
                <a:cs typeface="Calibri" panose="020F0502020204030204" pitchFamily="34" charset="0"/>
              </a:rPr>
              <a:t>the Memorandum </a:t>
            </a:r>
            <a:r>
              <a:rPr lang="en-US" sz="2000" dirty="0">
                <a:latin typeface="Calibri" panose="020F0502020204030204" pitchFamily="34" charset="0"/>
                <a:cs typeface="Calibri" panose="020F0502020204030204" pitchFamily="34" charset="0"/>
              </a:rPr>
              <a:t>of </a:t>
            </a:r>
            <a:r>
              <a:rPr lang="en-US" sz="2000" dirty="0" smtClean="0">
                <a:latin typeface="Calibri" panose="020F0502020204030204" pitchFamily="34" charset="0"/>
                <a:cs typeface="Calibri" panose="020F0502020204030204" pitchFamily="34" charset="0"/>
              </a:rPr>
              <a:t>Understanding (</a:t>
            </a:r>
            <a:r>
              <a:rPr lang="en-US" sz="2000" dirty="0" err="1" smtClean="0">
                <a:latin typeface="Calibri" panose="020F0502020204030204" pitchFamily="34" charset="0"/>
                <a:cs typeface="Calibri" panose="020F0502020204030204" pitchFamily="34" charset="0"/>
              </a:rPr>
              <a:t>MoU</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specifies </a:t>
            </a:r>
            <a:r>
              <a:rPr lang="en-US" sz="2000" dirty="0">
                <a:latin typeface="Calibri" panose="020F0502020204030204" pitchFamily="34" charset="0"/>
                <a:cs typeface="Calibri" panose="020F0502020204030204" pitchFamily="34" charset="0"/>
              </a:rPr>
              <a:t>the </a:t>
            </a:r>
            <a:r>
              <a:rPr lang="en-US" sz="2000" dirty="0" smtClean="0">
                <a:latin typeface="Calibri" panose="020F0502020204030204" pitchFamily="34" charset="0"/>
                <a:cs typeface="Calibri" panose="020F0502020204030204" pitchFamily="34" charset="0"/>
              </a:rPr>
              <a:t>criteria </a:t>
            </a:r>
            <a:r>
              <a:rPr lang="en-US" sz="2000" dirty="0">
                <a:latin typeface="Calibri" panose="020F0502020204030204" pitchFamily="34" charset="0"/>
                <a:cs typeface="Calibri" panose="020F0502020204030204" pitchFamily="34" charset="0"/>
              </a:rPr>
              <a:t>that </a:t>
            </a:r>
            <a:r>
              <a:rPr lang="en-US" sz="2000" dirty="0" smtClean="0">
                <a:latin typeface="Calibri" panose="020F0502020204030204" pitchFamily="34" charset="0"/>
                <a:cs typeface="Calibri" panose="020F0502020204030204" pitchFamily="34" charset="0"/>
              </a:rPr>
              <a:t>will be </a:t>
            </a:r>
            <a:r>
              <a:rPr lang="en-US" sz="2000" dirty="0">
                <a:latin typeface="Calibri" panose="020F0502020204030204" pitchFamily="34" charset="0"/>
                <a:cs typeface="Calibri" panose="020F0502020204030204" pitchFamily="34" charset="0"/>
              </a:rPr>
              <a:t>assessed for the successive reviews up to the end of the </a:t>
            </a:r>
            <a:r>
              <a:rPr lang="en-US" sz="2000" dirty="0" err="1" smtClean="0">
                <a:latin typeface="Calibri" panose="020F0502020204030204" pitchFamily="34" charset="0"/>
                <a:cs typeface="Calibri" panose="020F0502020204030204" pitchFamily="34" charset="0"/>
              </a:rPr>
              <a:t>programme</a:t>
            </a:r>
            <a:r>
              <a:rPr lang="en-US" sz="2000" dirty="0" smtClean="0">
                <a:latin typeface="Calibri" panose="020F0502020204030204" pitchFamily="34" charset="0"/>
                <a:cs typeface="Calibri" panose="020F0502020204030204" pitchFamily="34" charset="0"/>
              </a:rPr>
              <a:t> of assistance signed with EU, IMF and ECB:</a:t>
            </a:r>
          </a:p>
          <a:p>
            <a:pPr marL="1160463" indent="-1160463" algn="just">
              <a:lnSpc>
                <a:spcPts val="1800"/>
              </a:lnSpc>
              <a:spcBef>
                <a:spcPts val="1200"/>
              </a:spcBef>
            </a:pPr>
            <a:r>
              <a:rPr lang="pt-PT" sz="1400" b="1" i="1" dirty="0" err="1" smtClean="0">
                <a:latin typeface="Calibri" panose="020F0502020204030204" pitchFamily="34" charset="0"/>
                <a:cs typeface="Calibri" panose="020F0502020204030204" pitchFamily="34" charset="0"/>
              </a:rPr>
              <a:t>MoU</a:t>
            </a:r>
            <a:r>
              <a:rPr lang="pt-PT" sz="1400" i="1" dirty="0" smtClean="0">
                <a:latin typeface="Calibri" panose="020F0502020204030204" pitchFamily="34" charset="0"/>
                <a:cs typeface="Calibri" panose="020F0502020204030204" pitchFamily="34" charset="0"/>
              </a:rPr>
              <a:t>: “</a:t>
            </a:r>
            <a:r>
              <a:rPr lang="en-US" sz="1400" i="1" dirty="0" smtClean="0">
                <a:latin typeface="Calibri" panose="020F0502020204030204" pitchFamily="34" charset="0"/>
                <a:cs typeface="Calibri" panose="020F0502020204030204" pitchFamily="34" charset="0"/>
              </a:rPr>
              <a:t>3.38</a:t>
            </a:r>
            <a:r>
              <a:rPr lang="en-US" sz="1400" i="1" dirty="0">
                <a:latin typeface="Calibri" panose="020F0502020204030204" pitchFamily="34" charset="0"/>
                <a:cs typeface="Calibri" panose="020F0502020204030204" pitchFamily="34" charset="0"/>
              </a:rPr>
              <a:t>. </a:t>
            </a:r>
            <a:r>
              <a:rPr lang="en-US" sz="1400" b="1" i="1" u="sng" dirty="0">
                <a:latin typeface="Calibri" panose="020F0502020204030204" pitchFamily="34" charset="0"/>
                <a:cs typeface="Calibri" panose="020F0502020204030204" pitchFamily="34" charset="0"/>
              </a:rPr>
              <a:t>Reduce management positions and administrative units by at least 15% </a:t>
            </a:r>
            <a:r>
              <a:rPr lang="en-US" sz="1400" i="1" dirty="0">
                <a:latin typeface="Calibri" panose="020F0502020204030204" pitchFamily="34" charset="0"/>
                <a:cs typeface="Calibri" panose="020F0502020204030204" pitchFamily="34" charset="0"/>
              </a:rPr>
              <a:t>in the </a:t>
            </a:r>
            <a:r>
              <a:rPr lang="en-US" sz="1400" i="1" dirty="0" smtClean="0">
                <a:latin typeface="Calibri" panose="020F0502020204030204" pitchFamily="34" charset="0"/>
                <a:cs typeface="Calibri" panose="020F0502020204030204" pitchFamily="34" charset="0"/>
              </a:rPr>
              <a:t>central administration</a:t>
            </a:r>
            <a:r>
              <a:rPr lang="en-US" sz="1400" i="1" dirty="0">
                <a:latin typeface="Calibri" panose="020F0502020204030204" pitchFamily="34" charset="0"/>
                <a:cs typeface="Calibri" panose="020F0502020204030204" pitchFamily="34" charset="0"/>
              </a:rPr>
              <a:t>. [</a:t>
            </a:r>
            <a:r>
              <a:rPr lang="en-US" sz="1400" i="1" dirty="0" smtClean="0">
                <a:latin typeface="Calibri" panose="020F0502020204030204" pitchFamily="34" charset="0"/>
                <a:cs typeface="Calibri" panose="020F0502020204030204" pitchFamily="34" charset="0"/>
              </a:rPr>
              <a:t>Q4-2011]</a:t>
            </a:r>
          </a:p>
          <a:p>
            <a:pPr marL="1073150" indent="-450850" algn="just">
              <a:lnSpc>
                <a:spcPts val="1800"/>
              </a:lnSpc>
            </a:pPr>
            <a:r>
              <a:rPr lang="en-US" sz="1400" i="1" dirty="0" smtClean="0">
                <a:latin typeface="Calibri" panose="020F0502020204030204" pitchFamily="34" charset="0"/>
                <a:cs typeface="Calibri" panose="020F0502020204030204" pitchFamily="34" charset="0"/>
              </a:rPr>
              <a:t>3.39. In view of improving the efficiency of the central administration and </a:t>
            </a:r>
            <a:r>
              <a:rPr lang="en-US" sz="1400" i="1" dirty="0" err="1" smtClean="0">
                <a:latin typeface="Calibri" panose="020F0502020204030204" pitchFamily="34" charset="0"/>
                <a:cs typeface="Calibri" panose="020F0502020204030204" pitchFamily="34" charset="0"/>
              </a:rPr>
              <a:t>rationalising</a:t>
            </a:r>
            <a:r>
              <a:rPr lang="en-US" sz="1400" i="1" dirty="0" smtClean="0">
                <a:latin typeface="Calibri" panose="020F0502020204030204" pitchFamily="34" charset="0"/>
                <a:cs typeface="Calibri" panose="020F0502020204030204" pitchFamily="34" charset="0"/>
              </a:rPr>
              <a:t> the use of resources, implement a second phase of the public administration restructuring </a:t>
            </a:r>
            <a:r>
              <a:rPr lang="en-US" sz="1400" i="1" dirty="0" err="1" smtClean="0">
                <a:latin typeface="Calibri" panose="020F0502020204030204" pitchFamily="34" charset="0"/>
                <a:cs typeface="Calibri" panose="020F0502020204030204" pitchFamily="34" charset="0"/>
              </a:rPr>
              <a:t>programme</a:t>
            </a:r>
            <a:r>
              <a:rPr lang="en-US" sz="1400" i="1" dirty="0" smtClean="0">
                <a:latin typeface="Calibri" panose="020F0502020204030204" pitchFamily="34" charset="0"/>
                <a:cs typeface="Calibri" panose="020F0502020204030204" pitchFamily="34" charset="0"/>
              </a:rPr>
              <a:t> (PRACE 2007). [Q4-2011]”</a:t>
            </a:r>
          </a:p>
          <a:p>
            <a:pPr marL="901700" indent="-901700" algn="just">
              <a:lnSpc>
                <a:spcPts val="1800"/>
              </a:lnSpc>
              <a:spcBef>
                <a:spcPts val="600"/>
              </a:spcBef>
            </a:pPr>
            <a:r>
              <a:rPr lang="pt-PT" sz="1400" b="1" i="1" dirty="0" smtClean="0">
                <a:latin typeface="Calibri" panose="020F0502020204030204" pitchFamily="34" charset="0"/>
                <a:cs typeface="Calibri" panose="020F0502020204030204" pitchFamily="34" charset="0"/>
              </a:rPr>
              <a:t>MEFP</a:t>
            </a:r>
            <a:r>
              <a:rPr lang="pt-PT" sz="1400" i="1" dirty="0">
                <a:latin typeface="Calibri" panose="020F0502020204030204" pitchFamily="34" charset="0"/>
                <a:cs typeface="Calibri" panose="020F0502020204030204" pitchFamily="34" charset="0"/>
              </a:rPr>
              <a:t>: </a:t>
            </a:r>
            <a:r>
              <a:rPr lang="pt-PT" sz="1400" i="1" dirty="0" smtClean="0">
                <a:latin typeface="Calibri" panose="020F0502020204030204" pitchFamily="34" charset="0"/>
                <a:cs typeface="Calibri" panose="020F0502020204030204" pitchFamily="34" charset="0"/>
              </a:rPr>
              <a:t>“</a:t>
            </a:r>
            <a:r>
              <a:rPr lang="en-US" sz="1400" i="1" dirty="0" smtClean="0">
                <a:latin typeface="Calibri" panose="020F0502020204030204" pitchFamily="34" charset="0"/>
                <a:cs typeface="Calibri" panose="020F0502020204030204" pitchFamily="34" charset="0"/>
              </a:rPr>
              <a:t>23</a:t>
            </a:r>
            <a:r>
              <a:rPr lang="en-US" sz="1400" i="1" dirty="0">
                <a:latin typeface="Calibri" panose="020F0502020204030204" pitchFamily="34" charset="0"/>
                <a:cs typeface="Calibri" panose="020F0502020204030204" pitchFamily="34" charset="0"/>
              </a:rPr>
              <a:t>. The structure of </a:t>
            </a:r>
            <a:r>
              <a:rPr lang="en-US" sz="1400" i="1" dirty="0" smtClean="0">
                <a:latin typeface="Calibri" panose="020F0502020204030204" pitchFamily="34" charset="0"/>
                <a:cs typeface="Calibri" panose="020F0502020204030204" pitchFamily="34" charset="0"/>
              </a:rPr>
              <a:t>PA </a:t>
            </a:r>
            <a:r>
              <a:rPr lang="en-US" sz="1400" i="1" dirty="0">
                <a:latin typeface="Calibri" panose="020F0502020204030204" pitchFamily="34" charset="0"/>
                <a:cs typeface="Calibri" panose="020F0502020204030204" pitchFamily="34" charset="0"/>
              </a:rPr>
              <a:t>will be streamlined. A second phase of </a:t>
            </a:r>
            <a:r>
              <a:rPr lang="en-US" sz="1400" i="1" dirty="0" smtClean="0">
                <a:latin typeface="Calibri" panose="020F0502020204030204" pitchFamily="34" charset="0"/>
                <a:cs typeface="Calibri" panose="020F0502020204030204" pitchFamily="34" charset="0"/>
              </a:rPr>
              <a:t>PRACE 2007 </a:t>
            </a:r>
            <a:r>
              <a:rPr lang="en-US" sz="1400" i="1" dirty="0">
                <a:latin typeface="Calibri" panose="020F0502020204030204" pitchFamily="34" charset="0"/>
                <a:cs typeface="Calibri" panose="020F0502020204030204" pitchFamily="34" charset="0"/>
              </a:rPr>
              <a:t>will be implemented for </a:t>
            </a:r>
            <a:r>
              <a:rPr lang="en-US" sz="1400" i="1" dirty="0" smtClean="0">
                <a:latin typeface="Calibri" panose="020F0502020204030204" pitchFamily="34" charset="0"/>
                <a:cs typeface="Calibri" panose="020F0502020204030204" pitchFamily="34" charset="0"/>
              </a:rPr>
              <a:t>central government </a:t>
            </a:r>
            <a:r>
              <a:rPr lang="en-US" sz="1400" i="1" dirty="0">
                <a:latin typeface="Calibri" panose="020F0502020204030204" pitchFamily="34" charset="0"/>
                <a:cs typeface="Calibri" panose="020F0502020204030204" pitchFamily="34" charset="0"/>
              </a:rPr>
              <a:t>by </a:t>
            </a:r>
            <a:r>
              <a:rPr lang="en-US" sz="1400" i="1" dirty="0" smtClean="0">
                <a:latin typeface="Calibri" panose="020F0502020204030204" pitchFamily="34" charset="0"/>
                <a:cs typeface="Calibri" panose="020F0502020204030204" pitchFamily="34" charset="0"/>
              </a:rPr>
              <a:t>end-2011 (…) The </a:t>
            </a:r>
            <a:r>
              <a:rPr lang="en-US" sz="1400" i="1" dirty="0">
                <a:latin typeface="Calibri" panose="020F0502020204030204" pitchFamily="34" charset="0"/>
                <a:cs typeface="Calibri" panose="020F0502020204030204" pitchFamily="34" charset="0"/>
              </a:rPr>
              <a:t>objective will be to improve efficiency, and reduce the size of </a:t>
            </a:r>
            <a:r>
              <a:rPr lang="en-US" sz="1400" i="1" dirty="0" smtClean="0">
                <a:latin typeface="Calibri" panose="020F0502020204030204" pitchFamily="34" charset="0"/>
                <a:cs typeface="Calibri" panose="020F0502020204030204" pitchFamily="34" charset="0"/>
              </a:rPr>
              <a:t>PA across </a:t>
            </a:r>
            <a:r>
              <a:rPr lang="en-US" sz="1400" i="1" dirty="0">
                <a:latin typeface="Calibri" panose="020F0502020204030204" pitchFamily="34" charset="0"/>
                <a:cs typeface="Calibri" panose="020F0502020204030204" pitchFamily="34" charset="0"/>
              </a:rPr>
              <a:t>all levels. We will reduce the number of central government employees by at least </a:t>
            </a:r>
            <a:r>
              <a:rPr lang="en-US" sz="1400" i="1" dirty="0" smtClean="0">
                <a:latin typeface="Calibri" panose="020F0502020204030204" pitchFamily="34" charset="0"/>
                <a:cs typeface="Calibri" panose="020F0502020204030204" pitchFamily="34" charset="0"/>
              </a:rPr>
              <a:t>1% </a:t>
            </a:r>
            <a:r>
              <a:rPr lang="en-US" sz="1400" i="1" dirty="0">
                <a:latin typeface="Calibri" panose="020F0502020204030204" pitchFamily="34" charset="0"/>
                <a:cs typeface="Calibri" panose="020F0502020204030204" pitchFamily="34" charset="0"/>
              </a:rPr>
              <a:t>a year over the duration of the program, with at least </a:t>
            </a:r>
            <a:r>
              <a:rPr lang="en-US" sz="1400" i="1" dirty="0" smtClean="0">
                <a:latin typeface="Calibri" panose="020F0502020204030204" pitchFamily="34" charset="0"/>
                <a:cs typeface="Calibri" panose="020F0502020204030204" pitchFamily="34" charset="0"/>
              </a:rPr>
              <a:t>2% reduction </a:t>
            </a:r>
            <a:r>
              <a:rPr lang="en-US" sz="1400" i="1" dirty="0">
                <a:latin typeface="Calibri" panose="020F0502020204030204" pitchFamily="34" charset="0"/>
                <a:cs typeface="Calibri" panose="020F0502020204030204" pitchFamily="34" charset="0"/>
              </a:rPr>
              <a:t>at the </a:t>
            </a:r>
            <a:r>
              <a:rPr lang="en-US" sz="1400" i="1" dirty="0" smtClean="0">
                <a:latin typeface="Calibri" panose="020F0502020204030204" pitchFamily="34" charset="0"/>
                <a:cs typeface="Calibri" panose="020F0502020204030204" pitchFamily="34" charset="0"/>
              </a:rPr>
              <a:t>local level</a:t>
            </a:r>
            <a:r>
              <a:rPr lang="en-US" sz="1400" i="1" dirty="0">
                <a:latin typeface="Calibri" panose="020F0502020204030204" pitchFamily="34" charset="0"/>
                <a:cs typeface="Calibri" panose="020F0502020204030204" pitchFamily="34" charset="0"/>
              </a:rPr>
              <a:t>, through a policy of only partly replacing separating staff, while at the same </a:t>
            </a:r>
            <a:r>
              <a:rPr lang="en-US" sz="1400" i="1" dirty="0" smtClean="0">
                <a:latin typeface="Calibri" panose="020F0502020204030204" pitchFamily="34" charset="0"/>
                <a:cs typeface="Calibri" panose="020F0502020204030204" pitchFamily="34" charset="0"/>
              </a:rPr>
              <a:t>time increasing </a:t>
            </a:r>
            <a:r>
              <a:rPr lang="en-US" sz="1400" i="1" dirty="0">
                <a:latin typeface="Calibri" panose="020F0502020204030204" pitchFamily="34" charset="0"/>
                <a:cs typeface="Calibri" panose="020F0502020204030204" pitchFamily="34" charset="0"/>
              </a:rPr>
              <a:t>mobility across the administration. As part of these reforms, we will </a:t>
            </a:r>
            <a:r>
              <a:rPr lang="en-US" sz="1400" i="1" dirty="0" smtClean="0">
                <a:latin typeface="Calibri" panose="020F0502020204030204" pitchFamily="34" charset="0"/>
                <a:cs typeface="Calibri" panose="020F0502020204030204" pitchFamily="34" charset="0"/>
              </a:rPr>
              <a:t>reduce management </a:t>
            </a:r>
            <a:r>
              <a:rPr lang="en-US" sz="1400" i="1" dirty="0">
                <a:latin typeface="Calibri" panose="020F0502020204030204" pitchFamily="34" charset="0"/>
                <a:cs typeface="Calibri" panose="020F0502020204030204" pitchFamily="34" charset="0"/>
              </a:rPr>
              <a:t>positions and administrative units by at least </a:t>
            </a:r>
            <a:r>
              <a:rPr lang="en-US" sz="1400" i="1" dirty="0" smtClean="0">
                <a:latin typeface="Calibri" panose="020F0502020204030204" pitchFamily="34" charset="0"/>
                <a:cs typeface="Calibri" panose="020F0502020204030204" pitchFamily="34" charset="0"/>
              </a:rPr>
              <a:t>15% </a:t>
            </a:r>
            <a:r>
              <a:rPr lang="en-US" sz="1400" i="1" dirty="0">
                <a:latin typeface="Calibri" panose="020F0502020204030204" pitchFamily="34" charset="0"/>
                <a:cs typeface="Calibri" panose="020F0502020204030204" pitchFamily="34" charset="0"/>
              </a:rPr>
              <a:t>(on average, over </a:t>
            </a:r>
            <a:r>
              <a:rPr lang="en-US" sz="1400" i="1" dirty="0" smtClean="0">
                <a:latin typeface="Calibri" panose="020F0502020204030204" pitchFamily="34" charset="0"/>
                <a:cs typeface="Calibri" panose="020F0502020204030204" pitchFamily="34" charset="0"/>
              </a:rPr>
              <a:t>end-2010 </a:t>
            </a:r>
            <a:r>
              <a:rPr lang="en-US" sz="1400" i="1" dirty="0">
                <a:latin typeface="Calibri" panose="020F0502020204030204" pitchFamily="34" charset="0"/>
                <a:cs typeface="Calibri" panose="020F0502020204030204" pitchFamily="34" charset="0"/>
              </a:rPr>
              <a:t>levels) by end-2011 for central government and end-June 2012 for local </a:t>
            </a:r>
            <a:r>
              <a:rPr lang="en-US" sz="1400" i="1" dirty="0" smtClean="0">
                <a:latin typeface="Calibri" panose="020F0502020204030204" pitchFamily="34" charset="0"/>
                <a:cs typeface="Calibri" panose="020F0502020204030204" pitchFamily="34" charset="0"/>
              </a:rPr>
              <a:t>governments.</a:t>
            </a:r>
            <a:endParaRPr lang="pt-PT" sz="1400" i="1" dirty="0">
              <a:solidFill>
                <a:srgbClr val="000000"/>
              </a:solidFill>
              <a:latin typeface="Calibri" panose="020F0502020204030204" pitchFamily="34" charset="0"/>
              <a:cs typeface="Calibri" panose="020F0502020204030204" pitchFamily="34" charset="0"/>
            </a:endParaRPr>
          </a:p>
        </p:txBody>
      </p:sp>
      <p:sp>
        <p:nvSpPr>
          <p:cNvPr id="3" name="Rectangle 2"/>
          <p:cNvSpPr/>
          <p:nvPr/>
        </p:nvSpPr>
        <p:spPr>
          <a:xfrm>
            <a:off x="888160" y="117793"/>
            <a:ext cx="6708176" cy="430887"/>
          </a:xfrm>
          <a:prstGeom prst="rect">
            <a:avLst/>
          </a:prstGeom>
        </p:spPr>
        <p:txBody>
          <a:bodyPr wrap="square">
            <a:spAutoFit/>
          </a:bodyPr>
          <a:lstStyle/>
          <a:p>
            <a:r>
              <a:rPr lang="pt-PT" altLang="pt-PT" sz="2200" b="1" dirty="0">
                <a:latin typeface="Calibri" panose="020F0502020204030204" pitchFamily="34" charset="0"/>
                <a:cs typeface="Calibri" panose="020F0502020204030204" pitchFamily="34" charset="0"/>
              </a:rPr>
              <a:t>THE PREMAC  </a:t>
            </a:r>
            <a:r>
              <a:rPr lang="pt-PT" altLang="pt-PT" sz="2200" b="1" dirty="0" smtClean="0">
                <a:latin typeface="Calibri" panose="020F0502020204030204" pitchFamily="34" charset="0"/>
                <a:cs typeface="Calibri" panose="020F0502020204030204" pitchFamily="34" charset="0"/>
              </a:rPr>
              <a:t>EXPERIENCE:  JUL-OCT/2011</a:t>
            </a:r>
            <a:endParaRPr lang="pt-PT" sz="2200" b="1"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871936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53959"/>
            <a:ext cx="8064896" cy="5139869"/>
          </a:xfrm>
          <a:prstGeom prst="rect">
            <a:avLst/>
          </a:prstGeom>
        </p:spPr>
        <p:txBody>
          <a:bodyPr wrap="square">
            <a:spAutoFit/>
          </a:bodyPr>
          <a:lstStyle/>
          <a:p>
            <a:r>
              <a:rPr lang="en-US" sz="2200" b="1" dirty="0" smtClean="0">
                <a:latin typeface="Calibri" panose="020F0502020204030204" pitchFamily="34" charset="0"/>
                <a:cs typeface="Calibri" panose="020F0502020204030204" pitchFamily="34" charset="0"/>
              </a:rPr>
              <a:t>WORKING METHODOLOGY AND TIMETABLE ADOPTED PREMAC</a:t>
            </a:r>
            <a:r>
              <a:rPr lang="en-US" sz="2200" dirty="0">
                <a:latin typeface="Calibri" panose="020F0502020204030204" pitchFamily="34" charset="0"/>
                <a:cs typeface="Calibri" panose="020F0502020204030204" pitchFamily="34" charset="0"/>
              </a:rPr>
              <a:t/>
            </a:r>
            <a:br>
              <a:rPr lang="en-US" sz="2200" dirty="0">
                <a:latin typeface="Calibri" panose="020F0502020204030204" pitchFamily="34" charset="0"/>
                <a:cs typeface="Calibri" panose="020F0502020204030204" pitchFamily="34" charset="0"/>
              </a:rPr>
            </a:br>
            <a:endParaRPr lang="en-US" sz="2200" dirty="0" smtClean="0">
              <a:latin typeface="Calibri" panose="020F0502020204030204" pitchFamily="34" charset="0"/>
              <a:cs typeface="Calibri" panose="020F0502020204030204" pitchFamily="34" charset="0"/>
            </a:endParaRPr>
          </a:p>
          <a:p>
            <a:pPr marL="342900" indent="-342900" algn="just">
              <a:spcBef>
                <a:spcPts val="1200"/>
              </a:spcBef>
              <a:buFont typeface="Arial" panose="020B0604020202020204" pitchFamily="34" charset="0"/>
              <a:buChar char="•"/>
            </a:pPr>
            <a:r>
              <a:rPr lang="en-US" sz="2200" b="1" dirty="0" smtClean="0">
                <a:latin typeface="Calibri" panose="020F0502020204030204" pitchFamily="34" charset="0"/>
                <a:cs typeface="Calibri" panose="020F0502020204030204" pitchFamily="34" charset="0"/>
              </a:rPr>
              <a:t>The </a:t>
            </a:r>
            <a:r>
              <a:rPr lang="en-US" sz="2200" b="1" dirty="0">
                <a:latin typeface="Calibri" panose="020F0502020204030204" pitchFamily="34" charset="0"/>
                <a:cs typeface="Calibri" panose="020F0502020204030204" pitchFamily="34" charset="0"/>
              </a:rPr>
              <a:t>overall political conduct </a:t>
            </a:r>
            <a:r>
              <a:rPr lang="en-US" sz="2200" dirty="0">
                <a:latin typeface="Calibri" panose="020F0502020204030204" pitchFamily="34" charset="0"/>
                <a:cs typeface="Calibri" panose="020F0502020204030204" pitchFamily="34" charset="0"/>
              </a:rPr>
              <a:t>of the Plan was under the joint responsibility of the Prime Minister and the Minister of State and Finance, and the Deputy Secretary of State of the Prime Minister and the Secretary of State for Public Administration were entrusted with the task of coordinating, in political and operational terms, the process</a:t>
            </a:r>
            <a:r>
              <a:rPr lang="en-US" sz="2200" dirty="0" smtClean="0">
                <a:latin typeface="Calibri" panose="020F0502020204030204" pitchFamily="34" charset="0"/>
                <a:cs typeface="Calibri" panose="020F0502020204030204" pitchFamily="34" charset="0"/>
              </a:rPr>
              <a:t>. For </a:t>
            </a:r>
            <a:r>
              <a:rPr lang="en-US" sz="2200" dirty="0">
                <a:latin typeface="Calibri" panose="020F0502020204030204" pitchFamily="34" charset="0"/>
                <a:cs typeface="Calibri" panose="020F0502020204030204" pitchFamily="34" charset="0"/>
              </a:rPr>
              <a:t>each ministry, a political interlocutor (Secretary of State) was appointed and a technical leader for the development of the work</a:t>
            </a:r>
            <a:r>
              <a:rPr lang="en-US" sz="2200" dirty="0" smtClean="0">
                <a:latin typeface="Calibri" panose="020F0502020204030204" pitchFamily="34" charset="0"/>
                <a:cs typeface="Calibri" panose="020F0502020204030204" pitchFamily="34" charset="0"/>
              </a:rPr>
              <a:t>.</a:t>
            </a:r>
          </a:p>
          <a:p>
            <a:pPr marL="342900" indent="-342900" algn="just">
              <a:spcBef>
                <a:spcPts val="1200"/>
              </a:spcBef>
              <a:buFont typeface="Arial" panose="020B0604020202020204" pitchFamily="34" charset="0"/>
              <a:buChar char="•"/>
            </a:pPr>
            <a:r>
              <a:rPr lang="en-US" sz="2200" b="1" dirty="0" smtClean="0">
                <a:latin typeface="Calibri" panose="020F0502020204030204" pitchFamily="34" charset="0"/>
                <a:cs typeface="Calibri" panose="020F0502020204030204" pitchFamily="34" charset="0"/>
              </a:rPr>
              <a:t>On </a:t>
            </a:r>
            <a:r>
              <a:rPr lang="en-US" sz="2200" b="1" dirty="0">
                <a:latin typeface="Calibri" panose="020F0502020204030204" pitchFamily="34" charset="0"/>
                <a:cs typeface="Calibri" panose="020F0502020204030204" pitchFamily="34" charset="0"/>
              </a:rPr>
              <a:t>the technical level</a:t>
            </a:r>
            <a:r>
              <a:rPr lang="en-US" sz="2200" dirty="0">
                <a:latin typeface="Calibri" panose="020F0502020204030204" pitchFamily="34" charset="0"/>
                <a:cs typeface="Calibri" panose="020F0502020204030204" pitchFamily="34" charset="0"/>
              </a:rPr>
              <a:t>, the implementation of the Plan was carried out by a team designated by the Secretary of State for Public Administration, with the follow-up of ESAME </a:t>
            </a:r>
            <a:r>
              <a:rPr lang="en-US" sz="2200" dirty="0" smtClean="0">
                <a:latin typeface="Calibri" panose="020F0502020204030204" pitchFamily="34" charset="0"/>
                <a:cs typeface="Calibri" panose="020F0502020204030204" pitchFamily="34" charset="0"/>
              </a:rPr>
              <a:t>members (</a:t>
            </a:r>
            <a:r>
              <a:rPr lang="en-US" sz="2200" dirty="0">
                <a:latin typeface="Calibri" panose="020F0502020204030204" pitchFamily="34" charset="0"/>
                <a:cs typeface="Calibri" panose="020F0502020204030204" pitchFamily="34" charset="0"/>
              </a:rPr>
              <a:t>Monitoring Committee for </a:t>
            </a:r>
            <a:r>
              <a:rPr lang="en-US" sz="2200" dirty="0" smtClean="0">
                <a:latin typeface="Calibri" panose="020F0502020204030204" pitchFamily="34" charset="0"/>
                <a:cs typeface="Calibri" panose="020F0502020204030204" pitchFamily="34" charset="0"/>
              </a:rPr>
              <a:t>Memorandums).</a:t>
            </a:r>
            <a:endParaRPr lang="en-US" sz="22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9C5002D8-155A-4159-90CF-92B7646DAE9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288279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51549005"/>
              </p:ext>
            </p:extLst>
          </p:nvPr>
        </p:nvGraphicFramePr>
        <p:xfrm>
          <a:off x="941913" y="547948"/>
          <a:ext cx="8166591" cy="6111236"/>
        </p:xfrm>
        <a:graphic>
          <a:graphicData uri="http://schemas.openxmlformats.org/drawingml/2006/table">
            <a:tbl>
              <a:tblPr firstRow="1" firstCol="1" bandRow="1">
                <a:tableStyleId>{5C22544A-7EE6-4342-B048-85BDC9FD1C3A}</a:tableStyleId>
              </a:tblPr>
              <a:tblGrid>
                <a:gridCol w="1262776">
                  <a:extLst>
                    <a:ext uri="{9D8B030D-6E8A-4147-A177-3AD203B41FA5}">
                      <a16:colId xmlns:a16="http://schemas.microsoft.com/office/drawing/2014/main" val="2090896145"/>
                    </a:ext>
                  </a:extLst>
                </a:gridCol>
                <a:gridCol w="6903815">
                  <a:extLst>
                    <a:ext uri="{9D8B030D-6E8A-4147-A177-3AD203B41FA5}">
                      <a16:colId xmlns:a16="http://schemas.microsoft.com/office/drawing/2014/main" val="2096633102"/>
                    </a:ext>
                  </a:extLst>
                </a:gridCol>
              </a:tblGrid>
              <a:tr h="418759">
                <a:tc>
                  <a:txBody>
                    <a:bodyPr/>
                    <a:lstStyle/>
                    <a:p>
                      <a:pPr algn="ctr">
                        <a:lnSpc>
                          <a:spcPct val="100000"/>
                        </a:lnSpc>
                        <a:spcBef>
                          <a:spcPts val="300"/>
                        </a:spcBef>
                        <a:spcAft>
                          <a:spcPts val="0"/>
                        </a:spcAft>
                      </a:pPr>
                      <a:r>
                        <a:rPr lang="pt-PT" sz="1600" dirty="0" smtClean="0">
                          <a:effectLst/>
                        </a:rPr>
                        <a:t>Date</a:t>
                      </a:r>
                      <a:r>
                        <a:rPr lang="pt-PT" sz="1600" baseline="0" dirty="0" smtClean="0">
                          <a:effectLst/>
                        </a:rPr>
                        <a:t> 2011</a:t>
                      </a:r>
                      <a:endParaRPr lang="pt-P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300"/>
                        </a:spcBef>
                        <a:spcAft>
                          <a:spcPts val="0"/>
                        </a:spcAft>
                      </a:pPr>
                      <a:r>
                        <a:rPr lang="pt-PT" sz="1600" dirty="0" err="1" smtClean="0">
                          <a:effectLst/>
                        </a:rPr>
                        <a:t>Event</a:t>
                      </a:r>
                      <a:endParaRPr lang="pt-P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8440690"/>
                  </a:ext>
                </a:extLst>
              </a:tr>
              <a:tr h="0">
                <a:tc>
                  <a:txBody>
                    <a:bodyPr/>
                    <a:lstStyle/>
                    <a:p>
                      <a:pPr>
                        <a:lnSpc>
                          <a:spcPct val="100000"/>
                        </a:lnSpc>
                        <a:spcBef>
                          <a:spcPts val="300"/>
                        </a:spcBef>
                        <a:spcAft>
                          <a:spcPts val="0"/>
                        </a:spcAft>
                      </a:pPr>
                      <a:r>
                        <a:rPr lang="pt-PT" sz="1600" dirty="0" err="1" smtClean="0">
                          <a:effectLst/>
                        </a:rPr>
                        <a:t>July</a:t>
                      </a:r>
                      <a:r>
                        <a:rPr lang="pt-PT" sz="1600" dirty="0" smtClean="0">
                          <a:effectLst/>
                        </a:rPr>
                        <a:t> 20</a:t>
                      </a:r>
                      <a:endParaRPr lang="pt-P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0"/>
                        </a:spcAft>
                      </a:pPr>
                      <a:r>
                        <a:rPr lang="en-US" sz="1600" dirty="0">
                          <a:effectLst/>
                          <a:latin typeface="+mn-lt"/>
                          <a:ea typeface="Times New Roman" panose="02020603050405020304" pitchFamily="18" charset="0"/>
                          <a:cs typeface="Times New Roman" panose="02020603050405020304" pitchFamily="18" charset="0"/>
                        </a:rPr>
                        <a:t>Approval by the Council of Ministers of the proposal for the implementation of PREMAC</a:t>
                      </a:r>
                      <a:endParaRPr lang="pt-PT" sz="16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5685234"/>
                  </a:ext>
                </a:extLst>
              </a:tr>
              <a:tr h="0">
                <a:tc>
                  <a:txBody>
                    <a:bodyPr/>
                    <a:lstStyle/>
                    <a:p>
                      <a:pPr>
                        <a:lnSpc>
                          <a:spcPct val="100000"/>
                        </a:lnSpc>
                        <a:spcBef>
                          <a:spcPts val="300"/>
                        </a:spcBef>
                        <a:spcAft>
                          <a:spcPts val="0"/>
                        </a:spcAft>
                      </a:pPr>
                      <a:r>
                        <a:rPr lang="pt-PT" sz="1600" dirty="0" err="1" smtClean="0">
                          <a:effectLst/>
                        </a:rPr>
                        <a:t>July</a:t>
                      </a:r>
                      <a:r>
                        <a:rPr lang="pt-PT" sz="1600" dirty="0" smtClean="0">
                          <a:effectLst/>
                        </a:rPr>
                        <a:t> 26</a:t>
                      </a:r>
                      <a:endParaRPr lang="pt-P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0"/>
                        </a:spcAft>
                      </a:pPr>
                      <a:r>
                        <a:rPr lang="en-US" sz="1600" dirty="0">
                          <a:effectLst/>
                          <a:latin typeface="+mn-lt"/>
                          <a:ea typeface="Times New Roman" panose="02020603050405020304" pitchFamily="18" charset="0"/>
                          <a:cs typeface="Times New Roman" panose="02020603050405020304" pitchFamily="18" charset="0"/>
                        </a:rPr>
                        <a:t>Appointment and communication of the political and technical partners of each Ministry for the implementation of PREMAC</a:t>
                      </a:r>
                      <a:endParaRPr lang="pt-PT" sz="16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759651"/>
                  </a:ext>
                </a:extLst>
              </a:tr>
              <a:tr h="417617">
                <a:tc>
                  <a:txBody>
                    <a:bodyPr/>
                    <a:lstStyle/>
                    <a:p>
                      <a:pPr>
                        <a:lnSpc>
                          <a:spcPct val="100000"/>
                        </a:lnSpc>
                        <a:spcBef>
                          <a:spcPts val="300"/>
                        </a:spcBef>
                        <a:spcAft>
                          <a:spcPts val="0"/>
                        </a:spcAft>
                      </a:pPr>
                      <a:r>
                        <a:rPr lang="pt-PT" sz="1600" dirty="0" err="1" smtClean="0">
                          <a:effectLst/>
                        </a:rPr>
                        <a:t>Until</a:t>
                      </a:r>
                      <a:r>
                        <a:rPr lang="pt-PT" sz="1600" baseline="0" dirty="0" smtClean="0">
                          <a:effectLst/>
                        </a:rPr>
                        <a:t> </a:t>
                      </a:r>
                      <a:r>
                        <a:rPr lang="pt-PT" sz="1600" baseline="0" dirty="0" err="1" smtClean="0">
                          <a:effectLst/>
                        </a:rPr>
                        <a:t>Aug</a:t>
                      </a:r>
                      <a:r>
                        <a:rPr lang="pt-PT" sz="1600" baseline="0" dirty="0" smtClean="0">
                          <a:effectLst/>
                        </a:rPr>
                        <a:t>. </a:t>
                      </a:r>
                      <a:r>
                        <a:rPr lang="pt-PT" sz="1600" dirty="0" smtClean="0">
                          <a:effectLst/>
                        </a:rPr>
                        <a:t>3</a:t>
                      </a:r>
                      <a:endParaRPr lang="pt-P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0"/>
                        </a:spcAft>
                      </a:pPr>
                      <a:r>
                        <a:rPr lang="en-US" sz="1600" dirty="0">
                          <a:effectLst/>
                          <a:latin typeface="+mn-lt"/>
                          <a:ea typeface="Times New Roman" panose="02020603050405020304" pitchFamily="18" charset="0"/>
                          <a:cs typeface="Times New Roman" panose="02020603050405020304" pitchFamily="18" charset="0"/>
                        </a:rPr>
                        <a:t>Making available the formats of organic laws</a:t>
                      </a:r>
                      <a:endParaRPr lang="pt-PT" sz="16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44864625"/>
                  </a:ext>
                </a:extLst>
              </a:tr>
              <a:tr h="0">
                <a:tc>
                  <a:txBody>
                    <a:bodyPr/>
                    <a:lstStyle/>
                    <a:p>
                      <a:pPr>
                        <a:lnSpc>
                          <a:spcPct val="100000"/>
                        </a:lnSpc>
                        <a:spcBef>
                          <a:spcPts val="300"/>
                        </a:spcBef>
                        <a:spcAft>
                          <a:spcPts val="0"/>
                        </a:spcAft>
                      </a:pPr>
                      <a:r>
                        <a:rPr lang="pt-PT" sz="1600" dirty="0" smtClean="0">
                          <a:effectLst/>
                        </a:rPr>
                        <a:t>3-31 </a:t>
                      </a:r>
                      <a:r>
                        <a:rPr lang="pt-PT" sz="1600" dirty="0" err="1" smtClean="0">
                          <a:effectLst/>
                        </a:rPr>
                        <a:t>Aug</a:t>
                      </a:r>
                      <a:r>
                        <a:rPr lang="pt-PT" sz="1600" dirty="0" smtClean="0">
                          <a:effectLst/>
                        </a:rPr>
                        <a:t>.</a:t>
                      </a:r>
                      <a:endParaRPr lang="pt-P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0"/>
                        </a:spcAft>
                      </a:pPr>
                      <a:r>
                        <a:rPr lang="en-US" sz="1600" dirty="0">
                          <a:effectLst/>
                          <a:latin typeface="+mn-lt"/>
                          <a:ea typeface="Times New Roman" panose="02020603050405020304" pitchFamily="18" charset="0"/>
                          <a:cs typeface="Times New Roman" panose="02020603050405020304" pitchFamily="18" charset="0"/>
                        </a:rPr>
                        <a:t>Negotiations at the political level, with a view to meeting the reduction percentages of structures and officials defined by the Government, in line with the preparation by the sectoral ministries of the respective reorganization plans:</a:t>
                      </a:r>
                      <a:endParaRPr lang="pt-PT" sz="1600" dirty="0">
                        <a:effectLst/>
                        <a:latin typeface="+mn-lt"/>
                        <a:ea typeface="Times New Roman" panose="02020603050405020304" pitchFamily="18" charset="0"/>
                        <a:cs typeface="Times New Roman" panose="02020603050405020304" pitchFamily="18" charset="0"/>
                      </a:endParaRPr>
                    </a:p>
                    <a:p>
                      <a:pPr marL="95250" indent="-95250" algn="just">
                        <a:lnSpc>
                          <a:spcPct val="100000"/>
                        </a:lnSpc>
                        <a:spcBef>
                          <a:spcPts val="300"/>
                        </a:spcBef>
                        <a:spcAft>
                          <a:spcPts val="0"/>
                        </a:spcAft>
                      </a:pPr>
                      <a:r>
                        <a:rPr lang="en-US" sz="1600" dirty="0" smtClean="0">
                          <a:effectLst/>
                          <a:latin typeface="+mn-lt"/>
                          <a:ea typeface="Times New Roman" panose="02020603050405020304" pitchFamily="18" charset="0"/>
                          <a:cs typeface="Times New Roman" panose="02020603050405020304" pitchFamily="18" charset="0"/>
                        </a:rPr>
                        <a:t>-1st Phase: </a:t>
                      </a:r>
                      <a:r>
                        <a:rPr lang="en-US" sz="1600" dirty="0">
                          <a:effectLst/>
                          <a:latin typeface="+mn-lt"/>
                          <a:ea typeface="Times New Roman" panose="02020603050405020304" pitchFamily="18" charset="0"/>
                          <a:cs typeface="Times New Roman" panose="02020603050405020304" pitchFamily="18" charset="0"/>
                        </a:rPr>
                        <a:t>1st meeting between SEAP / SEAPCM and sectoral partners to define the guidelines transversal to the reorganization plans</a:t>
                      </a:r>
                      <a:endParaRPr lang="pt-PT" sz="1600" dirty="0">
                        <a:effectLst/>
                        <a:latin typeface="+mn-lt"/>
                        <a:ea typeface="Times New Roman" panose="02020603050405020304" pitchFamily="18" charset="0"/>
                        <a:cs typeface="Times New Roman" panose="02020603050405020304" pitchFamily="18" charset="0"/>
                      </a:endParaRPr>
                    </a:p>
                    <a:p>
                      <a:pPr marL="95250" indent="-95250" algn="just">
                        <a:lnSpc>
                          <a:spcPct val="100000"/>
                        </a:lnSpc>
                        <a:spcBef>
                          <a:spcPts val="300"/>
                        </a:spcBef>
                        <a:spcAft>
                          <a:spcPts val="0"/>
                        </a:spcAft>
                      </a:pPr>
                      <a:r>
                        <a:rPr lang="en-US" sz="1600" dirty="0" smtClean="0">
                          <a:effectLst/>
                          <a:latin typeface="+mn-lt"/>
                          <a:ea typeface="Times New Roman" panose="02020603050405020304" pitchFamily="18" charset="0"/>
                          <a:cs typeface="Times New Roman" panose="02020603050405020304" pitchFamily="18" charset="0"/>
                        </a:rPr>
                        <a:t>-2nd Phase: </a:t>
                      </a:r>
                      <a:r>
                        <a:rPr lang="en-US" sz="1600" dirty="0">
                          <a:effectLst/>
                          <a:latin typeface="+mn-lt"/>
                          <a:ea typeface="Times New Roman" panose="02020603050405020304" pitchFamily="18" charset="0"/>
                          <a:cs typeface="Times New Roman" panose="02020603050405020304" pitchFamily="18" charset="0"/>
                        </a:rPr>
                        <a:t>2nd meeting between </a:t>
                      </a:r>
                      <a:r>
                        <a:rPr lang="en-US" sz="1600" dirty="0" smtClean="0">
                          <a:effectLst/>
                          <a:latin typeface="+mn-lt"/>
                          <a:ea typeface="Times New Roman" panose="02020603050405020304" pitchFamily="18" charset="0"/>
                          <a:cs typeface="Times New Roman" panose="02020603050405020304" pitchFamily="18" charset="0"/>
                        </a:rPr>
                        <a:t>SEAP/SEAPCM </a:t>
                      </a:r>
                      <a:r>
                        <a:rPr lang="en-US" sz="1600" dirty="0">
                          <a:effectLst/>
                          <a:latin typeface="+mn-lt"/>
                          <a:ea typeface="Times New Roman" panose="02020603050405020304" pitchFamily="18" charset="0"/>
                          <a:cs typeface="Times New Roman" panose="02020603050405020304" pitchFamily="18" charset="0"/>
                        </a:rPr>
                        <a:t>and sectoral partners to verify and final agreement on the percentages of </a:t>
                      </a:r>
                      <a:r>
                        <a:rPr lang="en-US" sz="1600" dirty="0" smtClean="0">
                          <a:effectLst/>
                          <a:latin typeface="+mn-lt"/>
                          <a:ea typeface="Times New Roman" panose="02020603050405020304" pitchFamily="18" charset="0"/>
                          <a:cs typeface="Times New Roman" panose="02020603050405020304" pitchFamily="18" charset="0"/>
                        </a:rPr>
                        <a:t>reduction (structures/ leaders)</a:t>
                      </a:r>
                      <a:endParaRPr lang="pt-PT" sz="16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4055768"/>
                  </a:ext>
                </a:extLst>
              </a:tr>
              <a:tr h="391918">
                <a:tc>
                  <a:txBody>
                    <a:bodyPr/>
                    <a:lstStyle/>
                    <a:p>
                      <a:pPr>
                        <a:lnSpc>
                          <a:spcPct val="100000"/>
                        </a:lnSpc>
                        <a:spcBef>
                          <a:spcPts val="300"/>
                        </a:spcBef>
                        <a:spcAft>
                          <a:spcPts val="0"/>
                        </a:spcAft>
                      </a:pPr>
                      <a:r>
                        <a:rPr lang="pt-PT" sz="1600" dirty="0" err="1" smtClean="0">
                          <a:effectLst/>
                        </a:rPr>
                        <a:t>Sept</a:t>
                      </a:r>
                      <a:r>
                        <a:rPr lang="pt-PT" sz="1600" dirty="0" smtClean="0">
                          <a:effectLst/>
                        </a:rPr>
                        <a:t>.</a:t>
                      </a:r>
                      <a:r>
                        <a:rPr lang="pt-PT" sz="1600" baseline="0" dirty="0" smtClean="0">
                          <a:effectLst/>
                        </a:rPr>
                        <a:t> </a:t>
                      </a:r>
                      <a:r>
                        <a:rPr lang="pt-PT" sz="1600" dirty="0" smtClean="0">
                          <a:effectLst/>
                        </a:rPr>
                        <a:t>5</a:t>
                      </a:r>
                      <a:endParaRPr lang="pt-P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0"/>
                        </a:spcAft>
                      </a:pPr>
                      <a:r>
                        <a:rPr lang="en-US" sz="1600" dirty="0">
                          <a:effectLst/>
                          <a:latin typeface="+mn-lt"/>
                          <a:ea typeface="Times New Roman" panose="02020603050405020304" pitchFamily="18" charset="0"/>
                          <a:cs typeface="Times New Roman" panose="02020603050405020304" pitchFamily="18" charset="0"/>
                        </a:rPr>
                        <a:t>Approval of the PREMAC Report by the Council of Ministers</a:t>
                      </a:r>
                      <a:endParaRPr lang="pt-PT" sz="16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10713405"/>
                  </a:ext>
                </a:extLst>
              </a:tr>
              <a:tr h="0">
                <a:tc>
                  <a:txBody>
                    <a:bodyPr/>
                    <a:lstStyle/>
                    <a:p>
                      <a:pPr>
                        <a:lnSpc>
                          <a:spcPct val="100000"/>
                        </a:lnSpc>
                        <a:spcBef>
                          <a:spcPts val="300"/>
                        </a:spcBef>
                        <a:spcAft>
                          <a:spcPts val="0"/>
                        </a:spcAft>
                      </a:pPr>
                      <a:r>
                        <a:rPr lang="pt-PT" sz="1600" dirty="0" err="1" smtClean="0">
                          <a:effectLst/>
                        </a:rPr>
                        <a:t>After</a:t>
                      </a:r>
                      <a:r>
                        <a:rPr lang="pt-PT" sz="1600" dirty="0" smtClean="0">
                          <a:effectLst/>
                        </a:rPr>
                        <a:t> </a:t>
                      </a:r>
                      <a:r>
                        <a:rPr lang="pt-PT" sz="1600" dirty="0" err="1" smtClean="0">
                          <a:effectLst/>
                        </a:rPr>
                        <a:t>Sept</a:t>
                      </a:r>
                      <a:r>
                        <a:rPr lang="pt-PT" sz="1600" dirty="0" smtClean="0">
                          <a:effectLst/>
                        </a:rPr>
                        <a:t>.</a:t>
                      </a:r>
                      <a:r>
                        <a:rPr lang="pt-PT" sz="1600" baseline="0" dirty="0" smtClean="0">
                          <a:effectLst/>
                        </a:rPr>
                        <a:t> </a:t>
                      </a:r>
                      <a:r>
                        <a:rPr lang="pt-PT" sz="1600" dirty="0" smtClean="0">
                          <a:effectLst/>
                        </a:rPr>
                        <a:t>22</a:t>
                      </a:r>
                      <a:endParaRPr lang="pt-P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0"/>
                        </a:spcAft>
                      </a:pPr>
                      <a:r>
                        <a:rPr lang="en-US" sz="1600" dirty="0">
                          <a:effectLst/>
                          <a:latin typeface="+mn-lt"/>
                          <a:ea typeface="Times New Roman" panose="02020603050405020304" pitchFamily="18" charset="0"/>
                          <a:cs typeface="Times New Roman" panose="02020603050405020304" pitchFamily="18" charset="0"/>
                        </a:rPr>
                        <a:t>Elaboration of the proposals of organic laws and their regulation</a:t>
                      </a:r>
                      <a:endParaRPr lang="pt-PT" sz="1600" dirty="0">
                        <a:effectLst/>
                        <a:latin typeface="+mn-lt"/>
                        <a:ea typeface="Times New Roman" panose="02020603050405020304" pitchFamily="18" charset="0"/>
                        <a:cs typeface="Times New Roman" panose="02020603050405020304" pitchFamily="18" charset="0"/>
                      </a:endParaRPr>
                    </a:p>
                    <a:p>
                      <a:pPr algn="just">
                        <a:lnSpc>
                          <a:spcPct val="100000"/>
                        </a:lnSpc>
                        <a:spcBef>
                          <a:spcPts val="300"/>
                        </a:spcBef>
                        <a:spcAft>
                          <a:spcPts val="0"/>
                        </a:spcAft>
                      </a:pPr>
                      <a:r>
                        <a:rPr lang="en-US" sz="1600" dirty="0">
                          <a:effectLst/>
                          <a:latin typeface="+mn-lt"/>
                          <a:ea typeface="Times New Roman" panose="02020603050405020304" pitchFamily="18" charset="0"/>
                          <a:cs typeface="Times New Roman" panose="02020603050405020304" pitchFamily="18" charset="0"/>
                        </a:rPr>
                        <a:t>Meetings of the technical interlocutors of each Ministry with SEAP, for analysis and verification of all organic laws and respective regulations (organic certificates of services and bodies, as well as ordinances of internal structures)</a:t>
                      </a:r>
                      <a:endParaRPr lang="pt-PT" sz="16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34380033"/>
                  </a:ext>
                </a:extLst>
              </a:tr>
              <a:tr h="379522">
                <a:tc>
                  <a:txBody>
                    <a:bodyPr/>
                    <a:lstStyle/>
                    <a:p>
                      <a:pPr>
                        <a:lnSpc>
                          <a:spcPct val="100000"/>
                        </a:lnSpc>
                        <a:spcBef>
                          <a:spcPts val="300"/>
                        </a:spcBef>
                        <a:spcAft>
                          <a:spcPts val="0"/>
                        </a:spcAft>
                      </a:pPr>
                      <a:r>
                        <a:rPr lang="pt-PT" sz="1600" dirty="0" err="1" smtClean="0">
                          <a:effectLst/>
                        </a:rPr>
                        <a:t>October</a:t>
                      </a:r>
                      <a:r>
                        <a:rPr lang="pt-PT" sz="1600" dirty="0" smtClean="0">
                          <a:effectLst/>
                        </a:rPr>
                        <a:t> 26</a:t>
                      </a:r>
                      <a:endParaRPr lang="pt-P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0"/>
                        </a:spcAft>
                      </a:pPr>
                      <a:r>
                        <a:rPr lang="en-US" sz="1600" dirty="0">
                          <a:effectLst/>
                          <a:latin typeface="+mn-lt"/>
                          <a:ea typeface="Times New Roman" panose="02020603050405020304" pitchFamily="18" charset="0"/>
                          <a:cs typeface="Times New Roman" panose="02020603050405020304" pitchFamily="18" charset="0"/>
                        </a:rPr>
                        <a:t>Approval by the Council of Ministers of the organic laws of the Ministries</a:t>
                      </a:r>
                      <a:endParaRPr lang="pt-PT" sz="1600" dirty="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63334162"/>
                  </a:ext>
                </a:extLst>
              </a:tr>
            </a:tbl>
          </a:graphicData>
        </a:graphic>
      </p:graphicFrame>
      <p:sp>
        <p:nvSpPr>
          <p:cNvPr id="6" name="TextBox 5"/>
          <p:cNvSpPr txBox="1"/>
          <p:nvPr/>
        </p:nvSpPr>
        <p:spPr>
          <a:xfrm>
            <a:off x="899592" y="45785"/>
            <a:ext cx="3240360" cy="430887"/>
          </a:xfrm>
          <a:prstGeom prst="rect">
            <a:avLst/>
          </a:prstGeom>
          <a:noFill/>
        </p:spPr>
        <p:txBody>
          <a:bodyPr wrap="square" rtlCol="0">
            <a:spAutoFit/>
          </a:bodyPr>
          <a:lstStyle/>
          <a:p>
            <a:r>
              <a:rPr lang="pt-PT" sz="2200" b="1" dirty="0" smtClean="0">
                <a:latin typeface="Calibri" panose="020F0502020204030204" pitchFamily="34" charset="0"/>
                <a:cs typeface="Calibri" panose="020F0502020204030204" pitchFamily="34" charset="0"/>
              </a:rPr>
              <a:t>PREMAC </a:t>
            </a:r>
            <a:r>
              <a:rPr lang="en-US" sz="2200" b="1" dirty="0" smtClean="0">
                <a:latin typeface="Calibri" panose="020F0502020204030204" pitchFamily="34" charset="0"/>
                <a:cs typeface="Calibri" panose="020F0502020204030204" pitchFamily="34" charset="0"/>
              </a:rPr>
              <a:t>TIMETABLE</a:t>
            </a:r>
            <a:r>
              <a:rPr lang="pt-PT" sz="2200" b="1" dirty="0" smtClean="0">
                <a:solidFill>
                  <a:srgbClr val="000000"/>
                </a:solidFill>
                <a:latin typeface="Calibri" panose="020F0502020204030204" pitchFamily="34" charset="0"/>
                <a:cs typeface="Calibri" panose="020F0502020204030204" pitchFamily="34" charset="0"/>
              </a:rPr>
              <a:t>:</a:t>
            </a:r>
            <a:endParaRPr lang="pt-PT" sz="2200" b="1"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628718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5002D8-155A-4159-90CF-92B7646DAE9E}" type="slidenum">
              <a:rPr lang="en-US" smtClean="0">
                <a:solidFill>
                  <a:prstClr val="black"/>
                </a:solidFill>
              </a:rPr>
              <a:pPr/>
              <a:t>3</a:t>
            </a:fld>
            <a:endParaRPr lang="en-US" dirty="0">
              <a:solidFill>
                <a:prstClr val="black"/>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05" t="43273" r="4478" b="14066"/>
          <a:stretch/>
        </p:blipFill>
        <p:spPr>
          <a:xfrm>
            <a:off x="971599" y="764704"/>
            <a:ext cx="8034035" cy="5112568"/>
          </a:xfrm>
          <a:prstGeom prst="rect">
            <a:avLst/>
          </a:prstGeom>
        </p:spPr>
      </p:pic>
      <p:sp>
        <p:nvSpPr>
          <p:cNvPr id="6" name="Rectangle 5"/>
          <p:cNvSpPr/>
          <p:nvPr/>
        </p:nvSpPr>
        <p:spPr>
          <a:xfrm>
            <a:off x="2555776" y="161935"/>
            <a:ext cx="5400600" cy="369332"/>
          </a:xfrm>
          <a:prstGeom prst="rect">
            <a:avLst/>
          </a:prstGeom>
        </p:spPr>
        <p:txBody>
          <a:bodyPr wrap="square">
            <a:spAutoFit/>
          </a:bodyPr>
          <a:lstStyle/>
          <a:p>
            <a:r>
              <a:rPr lang="pt-PT" b="1" dirty="0"/>
              <a:t>OECD </a:t>
            </a:r>
            <a:r>
              <a:rPr lang="pt-PT" b="1" dirty="0" err="1"/>
              <a:t>Economic</a:t>
            </a:r>
            <a:r>
              <a:rPr lang="pt-PT" b="1" dirty="0"/>
              <a:t> </a:t>
            </a:r>
            <a:r>
              <a:rPr lang="pt-PT" b="1" dirty="0" err="1"/>
              <a:t>Surveys</a:t>
            </a:r>
            <a:r>
              <a:rPr lang="pt-PT" b="1" dirty="0"/>
              <a:t>: Portugal </a:t>
            </a:r>
            <a:r>
              <a:rPr lang="pt-PT" b="1" dirty="0" smtClean="0"/>
              <a:t>2019 (</a:t>
            </a:r>
            <a:r>
              <a:rPr lang="pt-PT" b="1" i="1" dirty="0" err="1" smtClean="0"/>
              <a:t>cont</a:t>
            </a:r>
            <a:r>
              <a:rPr lang="pt-PT" b="1" i="1" dirty="0" smtClean="0"/>
              <a:t>.</a:t>
            </a:r>
            <a:r>
              <a:rPr lang="pt-PT" b="1" dirty="0" smtClean="0"/>
              <a:t>)</a:t>
            </a:r>
            <a:endParaRPr lang="pt-PT" b="1" dirty="0">
              <a:effectLst/>
            </a:endParaRPr>
          </a:p>
        </p:txBody>
      </p:sp>
    </p:spTree>
    <p:extLst>
      <p:ext uri="{BB962C8B-B14F-4D97-AF65-F5344CB8AC3E}">
        <p14:creationId xmlns:p14="http://schemas.microsoft.com/office/powerpoint/2010/main" val="2684568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7525" y="117793"/>
            <a:ext cx="3058411" cy="430887"/>
          </a:xfrm>
          <a:prstGeom prst="rect">
            <a:avLst/>
          </a:prstGeom>
          <a:noFill/>
        </p:spPr>
        <p:txBody>
          <a:bodyPr wrap="square" rtlCol="0">
            <a:spAutoFit/>
          </a:bodyPr>
          <a:lstStyle/>
          <a:p>
            <a:r>
              <a:rPr lang="pt-PT" sz="2200" b="1" dirty="0" smtClean="0">
                <a:latin typeface="Calibri" panose="020F0502020204030204" pitchFamily="34" charset="0"/>
                <a:cs typeface="Calibri" panose="020F0502020204030204" pitchFamily="34" charset="0"/>
              </a:rPr>
              <a:t>PREMAC RESULTS:</a:t>
            </a:r>
            <a:endParaRPr lang="pt-PT" sz="2200" b="1" dirty="0">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82013658"/>
              </p:ext>
            </p:extLst>
          </p:nvPr>
        </p:nvGraphicFramePr>
        <p:xfrm>
          <a:off x="937525" y="700399"/>
          <a:ext cx="8136904" cy="2620833"/>
        </p:xfrm>
        <a:graphic>
          <a:graphicData uri="http://schemas.openxmlformats.org/drawingml/2006/table">
            <a:tbl>
              <a:tblPr>
                <a:tableStyleId>{5C22544A-7EE6-4342-B048-85BDC9FD1C3A}</a:tableStyleId>
              </a:tblPr>
              <a:tblGrid>
                <a:gridCol w="1886232">
                  <a:extLst>
                    <a:ext uri="{9D8B030D-6E8A-4147-A177-3AD203B41FA5}">
                      <a16:colId xmlns:a16="http://schemas.microsoft.com/office/drawing/2014/main" val="3442875619"/>
                    </a:ext>
                  </a:extLst>
                </a:gridCol>
                <a:gridCol w="1031050">
                  <a:extLst>
                    <a:ext uri="{9D8B030D-6E8A-4147-A177-3AD203B41FA5}">
                      <a16:colId xmlns:a16="http://schemas.microsoft.com/office/drawing/2014/main" val="2493136368"/>
                    </a:ext>
                  </a:extLst>
                </a:gridCol>
                <a:gridCol w="869937">
                  <a:extLst>
                    <a:ext uri="{9D8B030D-6E8A-4147-A177-3AD203B41FA5}">
                      <a16:colId xmlns:a16="http://schemas.microsoft.com/office/drawing/2014/main" val="3840693290"/>
                    </a:ext>
                  </a:extLst>
                </a:gridCol>
                <a:gridCol w="1005986">
                  <a:extLst>
                    <a:ext uri="{9D8B030D-6E8A-4147-A177-3AD203B41FA5}">
                      <a16:colId xmlns:a16="http://schemas.microsoft.com/office/drawing/2014/main" val="2093584097"/>
                    </a:ext>
                  </a:extLst>
                </a:gridCol>
                <a:gridCol w="733888">
                  <a:extLst>
                    <a:ext uri="{9D8B030D-6E8A-4147-A177-3AD203B41FA5}">
                      <a16:colId xmlns:a16="http://schemas.microsoft.com/office/drawing/2014/main" val="483735152"/>
                    </a:ext>
                  </a:extLst>
                </a:gridCol>
                <a:gridCol w="1122208">
                  <a:extLst>
                    <a:ext uri="{9D8B030D-6E8A-4147-A177-3AD203B41FA5}">
                      <a16:colId xmlns:a16="http://schemas.microsoft.com/office/drawing/2014/main" val="3671543651"/>
                    </a:ext>
                  </a:extLst>
                </a:gridCol>
                <a:gridCol w="750627">
                  <a:extLst>
                    <a:ext uri="{9D8B030D-6E8A-4147-A177-3AD203B41FA5}">
                      <a16:colId xmlns:a16="http://schemas.microsoft.com/office/drawing/2014/main" val="2772930741"/>
                    </a:ext>
                  </a:extLst>
                </a:gridCol>
                <a:gridCol w="736976">
                  <a:extLst>
                    <a:ext uri="{9D8B030D-6E8A-4147-A177-3AD203B41FA5}">
                      <a16:colId xmlns:a16="http://schemas.microsoft.com/office/drawing/2014/main" val="1839216599"/>
                    </a:ext>
                  </a:extLst>
                </a:gridCol>
              </a:tblGrid>
              <a:tr h="412916">
                <a:tc rowSpan="2">
                  <a:txBody>
                    <a:bodyPr/>
                    <a:lstStyle/>
                    <a:p>
                      <a:pPr algn="ctr" fontAlgn="ctr"/>
                      <a:r>
                        <a:rPr lang="pt-PT" sz="1800" b="1" i="0" u="none" strike="noStrike" dirty="0" smtClean="0">
                          <a:solidFill>
                            <a:schemeClr val="bg1"/>
                          </a:solidFill>
                          <a:effectLst/>
                          <a:latin typeface="+mn-lt"/>
                        </a:rPr>
                        <a:t>TYPE</a:t>
                      </a:r>
                      <a:endParaRPr lang="pt-PT" sz="1800" b="1" i="0" u="none" strike="noStrike" dirty="0">
                        <a:solidFill>
                          <a:schemeClr val="bg1"/>
                        </a:solidFill>
                        <a:effectLst/>
                        <a:latin typeface="Calibri" panose="020F0502020204030204" pitchFamily="34" charset="0"/>
                      </a:endParaRPr>
                    </a:p>
                  </a:txBody>
                  <a:tcPr marL="6824" marR="6824" marT="6824" marB="0" anchor="ctr">
                    <a:solidFill>
                      <a:schemeClr val="accent1"/>
                    </a:solidFill>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800" b="1" dirty="0" smtClean="0">
                          <a:solidFill>
                            <a:schemeClr val="bg1"/>
                          </a:solidFill>
                          <a:latin typeface="+mj-lt"/>
                        </a:rPr>
                        <a:t>STRUCTURES</a:t>
                      </a:r>
                    </a:p>
                  </a:txBody>
                  <a:tcPr anchor="ctr">
                    <a:solidFill>
                      <a:schemeClr val="accent1"/>
                    </a:solidFill>
                  </a:tcPr>
                </a:tc>
                <a:tc hMerge="1">
                  <a:txBody>
                    <a:bodyPr/>
                    <a:lstStyle/>
                    <a:p>
                      <a:pPr algn="ctr"/>
                      <a:endParaRPr lang="pt-PT" sz="1800" b="1" dirty="0">
                        <a:latin typeface="+mj-lt"/>
                      </a:endParaRPr>
                    </a:p>
                  </a:txBody>
                  <a:tcPr anchor="c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PT" sz="1800" b="1" dirty="0" smtClean="0">
                        <a:latin typeface="+mj-lt"/>
                      </a:endParaRPr>
                    </a:p>
                  </a:txBody>
                  <a:tcPr anchor="c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PT" sz="1800" b="1" dirty="0" smtClean="0">
                        <a:latin typeface="+mj-lt"/>
                      </a:endParaRPr>
                    </a:p>
                  </a:txBody>
                  <a:tcPr anchor="c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PT" sz="1800" b="1" dirty="0" smtClean="0">
                        <a:latin typeface="+mj-lt"/>
                      </a:endParaRPr>
                    </a:p>
                  </a:txBody>
                  <a:tcPr anchor="ctr">
                    <a:solidFill>
                      <a:schemeClr val="accent1"/>
                    </a:solidFill>
                  </a:tcPr>
                </a:tc>
                <a:tc hMerge="1">
                  <a:txBody>
                    <a:bodyPr/>
                    <a:lstStyle/>
                    <a:p>
                      <a:pPr algn="ctr" fontAlgn="ctr"/>
                      <a:endParaRPr lang="pt-PT" sz="1800" b="1" i="0" u="none" strike="noStrike" dirty="0">
                        <a:solidFill>
                          <a:srgbClr val="366093"/>
                        </a:solidFill>
                        <a:effectLst/>
                        <a:latin typeface="Calibri" panose="020F0502020204030204" pitchFamily="34" charset="0"/>
                      </a:endParaRPr>
                    </a:p>
                  </a:txBody>
                  <a:tcPr marL="6824" marR="6824" marT="6824" marB="0" anchor="ctr">
                    <a:solidFill>
                      <a:schemeClr val="accent2">
                        <a:lumMod val="60000"/>
                        <a:lumOff val="40000"/>
                      </a:schemeClr>
                    </a:solidFill>
                  </a:tcPr>
                </a:tc>
                <a:tc hMerge="1">
                  <a:txBody>
                    <a:bodyPr/>
                    <a:lstStyle/>
                    <a:p>
                      <a:pPr algn="ctr" fontAlgn="ctr"/>
                      <a:endParaRPr lang="pt-PT" sz="1800" b="1" i="0" u="none" strike="noStrike" dirty="0">
                        <a:solidFill>
                          <a:srgbClr val="366093"/>
                        </a:solidFill>
                        <a:effectLst/>
                        <a:latin typeface="Calibri" panose="020F0502020204030204" pitchFamily="34" charset="0"/>
                      </a:endParaRPr>
                    </a:p>
                  </a:txBody>
                  <a:tcPr marL="6824" marR="6824" marT="6824" marB="0" anchor="ctr">
                    <a:solidFill>
                      <a:schemeClr val="accent2">
                        <a:lumMod val="60000"/>
                        <a:lumOff val="40000"/>
                      </a:schemeClr>
                    </a:solidFill>
                  </a:tcPr>
                </a:tc>
                <a:extLst>
                  <a:ext uri="{0D108BD9-81ED-4DB2-BD59-A6C34878D82A}">
                    <a16:rowId xmlns:a16="http://schemas.microsoft.com/office/drawing/2014/main" val="47015294"/>
                  </a:ext>
                </a:extLst>
              </a:tr>
              <a:tr h="690802">
                <a:tc vMerge="1">
                  <a:txBody>
                    <a:bodyPr/>
                    <a:lstStyle/>
                    <a:p>
                      <a:pPr algn="ctr" fontAlgn="ctr"/>
                      <a:endParaRPr lang="pt-PT" sz="1800" b="1" i="0" u="none" strike="noStrike" dirty="0">
                        <a:solidFill>
                          <a:srgbClr val="366093"/>
                        </a:solidFill>
                        <a:effectLst/>
                        <a:latin typeface="Calibri" panose="020F0502020204030204" pitchFamily="34" charset="0"/>
                      </a:endParaRPr>
                    </a:p>
                  </a:txBody>
                  <a:tcPr marL="6824" marR="6824" marT="682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500" b="1" dirty="0" err="1" smtClean="0">
                          <a:latin typeface="+mj-lt"/>
                        </a:rPr>
                        <a:t>Start</a:t>
                      </a:r>
                      <a:endParaRPr lang="pt-PT" sz="1500" b="1" dirty="0" smtClean="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PT" sz="1500" b="1" dirty="0" err="1" smtClean="0">
                          <a:latin typeface="+mj-lt"/>
                        </a:rPr>
                        <a:t>Situation</a:t>
                      </a:r>
                      <a:endParaRPr lang="pt-PT" sz="1500" b="1" dirty="0" smtClean="0">
                        <a:latin typeface="+mj-lt"/>
                      </a:endParaRPr>
                    </a:p>
                  </a:txBody>
                  <a:tcPr anchor="ctr">
                    <a:solidFill>
                      <a:schemeClr val="accent1">
                        <a:lumMod val="40000"/>
                        <a:lumOff val="60000"/>
                      </a:schemeClr>
                    </a:solidFill>
                  </a:tcPr>
                </a:tc>
                <a:tc>
                  <a:txBody>
                    <a:bodyPr/>
                    <a:lstStyle/>
                    <a:p>
                      <a:pPr algn="ctr"/>
                      <a:r>
                        <a:rPr lang="pt-PT" sz="1500" b="1" dirty="0" err="1" smtClean="0">
                          <a:latin typeface="+mj-lt"/>
                        </a:rPr>
                        <a:t>Closed</a:t>
                      </a:r>
                      <a:endParaRPr lang="pt-PT" sz="1500" b="1" dirty="0">
                        <a:latin typeface="+mj-lt"/>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500" b="1" dirty="0" err="1" smtClean="0">
                          <a:latin typeface="+mj-lt"/>
                        </a:rPr>
                        <a:t>Maintain</a:t>
                      </a:r>
                      <a:endParaRPr lang="pt-PT" sz="1500" b="1" dirty="0" smtClean="0">
                        <a:latin typeface="+mj-lt"/>
                      </a:endParaRP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500" b="1" dirty="0" smtClean="0">
                          <a:latin typeface="+mj-lt"/>
                        </a:rPr>
                        <a:t>New</a:t>
                      </a:r>
                    </a:p>
                  </a:txBody>
                  <a:tcPr anchor="ct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500" b="1" dirty="0" smtClean="0">
                          <a:latin typeface="+mj-lt"/>
                        </a:rPr>
                        <a:t>Final </a:t>
                      </a:r>
                      <a:r>
                        <a:rPr lang="pt-PT" sz="1500" b="1" kern="1200" dirty="0" err="1" smtClean="0">
                          <a:solidFill>
                            <a:schemeClr val="dk1"/>
                          </a:solidFill>
                          <a:latin typeface="+mn-lt"/>
                          <a:ea typeface="+mn-ea"/>
                          <a:cs typeface="+mn-cs"/>
                        </a:rPr>
                        <a:t>Situation</a:t>
                      </a:r>
                      <a:endParaRPr lang="pt-PT" sz="1500" b="1" dirty="0" smtClean="0">
                        <a:latin typeface="+mj-lt"/>
                      </a:endParaRPr>
                    </a:p>
                  </a:txBody>
                  <a:tcPr anchor="ctr">
                    <a:solidFill>
                      <a:schemeClr val="accent1">
                        <a:lumMod val="40000"/>
                        <a:lumOff val="60000"/>
                      </a:schemeClr>
                    </a:solidFill>
                  </a:tcPr>
                </a:tc>
                <a:tc>
                  <a:txBody>
                    <a:bodyPr/>
                    <a:lstStyle/>
                    <a:p>
                      <a:pPr algn="ctr" fontAlgn="ctr"/>
                      <a:r>
                        <a:rPr lang="pt-PT" sz="1800" b="1" u="none" strike="noStrike" dirty="0" smtClean="0">
                          <a:effectLst/>
                        </a:rPr>
                        <a:t>Var </a:t>
                      </a:r>
                      <a:r>
                        <a:rPr lang="pt-PT" sz="1800" b="1" u="none" strike="noStrike" dirty="0">
                          <a:effectLst/>
                        </a:rPr>
                        <a:t>N.º</a:t>
                      </a:r>
                      <a:endParaRPr lang="pt-PT" sz="1800" b="1" i="0" u="none" strike="noStrike" dirty="0">
                        <a:solidFill>
                          <a:srgbClr val="366093"/>
                        </a:solidFill>
                        <a:effectLst/>
                        <a:latin typeface="Calibri" panose="020F0502020204030204" pitchFamily="34" charset="0"/>
                      </a:endParaRPr>
                    </a:p>
                  </a:txBody>
                  <a:tcPr marL="6824" marR="6824" marT="6824" marB="0" anchor="ctr">
                    <a:solidFill>
                      <a:schemeClr val="accent1">
                        <a:lumMod val="40000"/>
                        <a:lumOff val="60000"/>
                      </a:schemeClr>
                    </a:solidFill>
                  </a:tcPr>
                </a:tc>
                <a:tc>
                  <a:txBody>
                    <a:bodyPr/>
                    <a:lstStyle/>
                    <a:p>
                      <a:pPr algn="ctr" fontAlgn="ctr"/>
                      <a:r>
                        <a:rPr lang="pt-PT" sz="1800" b="1" u="none" strike="noStrike" dirty="0" smtClean="0">
                          <a:effectLst/>
                        </a:rPr>
                        <a:t>Var </a:t>
                      </a:r>
                      <a:r>
                        <a:rPr lang="pt-PT" sz="1800" b="1" u="none" strike="noStrike" dirty="0">
                          <a:effectLst/>
                        </a:rPr>
                        <a:t>%</a:t>
                      </a:r>
                      <a:endParaRPr lang="pt-PT" sz="1800" b="1" i="0" u="none" strike="noStrike" dirty="0">
                        <a:solidFill>
                          <a:srgbClr val="366093"/>
                        </a:solidFill>
                        <a:effectLst/>
                        <a:latin typeface="Calibri" panose="020F0502020204030204" pitchFamily="34" charset="0"/>
                      </a:endParaRPr>
                    </a:p>
                  </a:txBody>
                  <a:tcPr marL="6824" marR="6824" marT="6824" marB="0" anchor="ctr">
                    <a:solidFill>
                      <a:schemeClr val="accent1">
                        <a:lumMod val="40000"/>
                        <a:lumOff val="60000"/>
                      </a:schemeClr>
                    </a:solidFill>
                  </a:tcPr>
                </a:tc>
                <a:extLst>
                  <a:ext uri="{0D108BD9-81ED-4DB2-BD59-A6C34878D82A}">
                    <a16:rowId xmlns:a16="http://schemas.microsoft.com/office/drawing/2014/main" val="1890622585"/>
                  </a:ext>
                </a:extLst>
              </a:tr>
              <a:tr h="303423">
                <a:tc>
                  <a:txBody>
                    <a:bodyPr/>
                    <a:lstStyle/>
                    <a:p>
                      <a:pPr algn="l" fontAlgn="b"/>
                      <a:r>
                        <a:rPr lang="pt-PT" sz="1400" u="none" strike="noStrike" dirty="0" err="1" smtClean="0">
                          <a:effectLst/>
                        </a:rPr>
                        <a:t>Direct</a:t>
                      </a:r>
                      <a:r>
                        <a:rPr lang="pt-PT" sz="1400" u="none" strike="noStrike" baseline="0" dirty="0" smtClean="0">
                          <a:effectLst/>
                        </a:rPr>
                        <a:t> </a:t>
                      </a:r>
                      <a:r>
                        <a:rPr lang="pt-PT" sz="1400" u="none" strike="noStrike" dirty="0" err="1" smtClean="0">
                          <a:effectLst/>
                        </a:rPr>
                        <a:t>Administration</a:t>
                      </a:r>
                      <a:endParaRPr lang="pt-PT" sz="1400" b="0"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dirty="0">
                          <a:effectLst/>
                        </a:rPr>
                        <a:t>145</a:t>
                      </a:r>
                      <a:endParaRPr lang="pt-PT" sz="1800" b="0"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dirty="0">
                          <a:effectLst/>
                        </a:rPr>
                        <a:t>66</a:t>
                      </a:r>
                      <a:endParaRPr lang="pt-PT" sz="1800" b="0"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dirty="0">
                          <a:effectLst/>
                        </a:rPr>
                        <a:t>79</a:t>
                      </a:r>
                      <a:endParaRPr lang="pt-PT" sz="1800" b="0"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dirty="0">
                          <a:effectLst/>
                        </a:rPr>
                        <a:t>19</a:t>
                      </a:r>
                      <a:endParaRPr lang="pt-PT" sz="1800" b="0"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dirty="0">
                          <a:effectLst/>
                        </a:rPr>
                        <a:t>98</a:t>
                      </a:r>
                      <a:endParaRPr lang="pt-PT" sz="1800" b="0"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a:effectLst/>
                        </a:rPr>
                        <a:t>-47</a:t>
                      </a:r>
                      <a:endParaRPr lang="pt-PT" sz="1800" b="0" i="0" u="none" strike="noStrike">
                        <a:solidFill>
                          <a:srgbClr val="000000"/>
                        </a:solidFill>
                        <a:effectLst/>
                        <a:latin typeface="Calibri" panose="020F0502020204030204" pitchFamily="34" charset="0"/>
                      </a:endParaRPr>
                    </a:p>
                  </a:txBody>
                  <a:tcPr marL="6824" marR="6824" marT="6824" marB="0" anchor="b">
                    <a:solidFill>
                      <a:schemeClr val="accent2">
                        <a:lumMod val="60000"/>
                        <a:lumOff val="40000"/>
                      </a:schemeClr>
                    </a:solidFill>
                  </a:tcPr>
                </a:tc>
                <a:tc>
                  <a:txBody>
                    <a:bodyPr/>
                    <a:lstStyle/>
                    <a:p>
                      <a:pPr algn="r" fontAlgn="b"/>
                      <a:r>
                        <a:rPr lang="pt-PT" sz="1800" u="none" strike="noStrike" dirty="0">
                          <a:effectLst/>
                        </a:rPr>
                        <a:t>-32%</a:t>
                      </a:r>
                      <a:endParaRPr lang="pt-PT" sz="1800" b="0" i="0" u="none" strike="noStrike" dirty="0">
                        <a:solidFill>
                          <a:srgbClr val="000000"/>
                        </a:solidFill>
                        <a:effectLst/>
                        <a:latin typeface="Calibri" panose="020F0502020204030204" pitchFamily="34" charset="0"/>
                      </a:endParaRPr>
                    </a:p>
                  </a:txBody>
                  <a:tcPr marL="6824" marR="6824" marT="6824" marB="0" anchor="b">
                    <a:solidFill>
                      <a:schemeClr val="accent2">
                        <a:lumMod val="60000"/>
                        <a:lumOff val="40000"/>
                      </a:schemeClr>
                    </a:solidFill>
                  </a:tcPr>
                </a:tc>
                <a:extLst>
                  <a:ext uri="{0D108BD9-81ED-4DB2-BD59-A6C34878D82A}">
                    <a16:rowId xmlns:a16="http://schemas.microsoft.com/office/drawing/2014/main" val="1236700983"/>
                  </a:ext>
                </a:extLst>
              </a:tr>
              <a:tr h="303423">
                <a:tc>
                  <a:txBody>
                    <a:bodyPr/>
                    <a:lstStyle/>
                    <a:p>
                      <a:pPr algn="l" fontAlgn="b"/>
                      <a:r>
                        <a:rPr lang="pt-PT" sz="1400" u="none" strike="noStrike" dirty="0" err="1" smtClean="0">
                          <a:effectLst/>
                        </a:rPr>
                        <a:t>Indirect</a:t>
                      </a:r>
                      <a:r>
                        <a:rPr lang="pt-PT" sz="1400" u="none" strike="noStrike" dirty="0" smtClean="0">
                          <a:effectLst/>
                        </a:rPr>
                        <a:t> </a:t>
                      </a:r>
                      <a:r>
                        <a:rPr lang="pt-PT" sz="1400" u="none" strike="noStrike" dirty="0" err="1" smtClean="0">
                          <a:effectLst/>
                        </a:rPr>
                        <a:t>Administration</a:t>
                      </a:r>
                      <a:endParaRPr lang="pt-PT" sz="1400" b="0"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dirty="0">
                          <a:effectLst/>
                        </a:rPr>
                        <a:t>74</a:t>
                      </a:r>
                      <a:endParaRPr lang="pt-PT" sz="1800" b="0"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dirty="0">
                          <a:effectLst/>
                        </a:rPr>
                        <a:t>21</a:t>
                      </a:r>
                      <a:endParaRPr lang="pt-PT" sz="1800" b="0"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a:effectLst/>
                        </a:rPr>
                        <a:t>53</a:t>
                      </a:r>
                      <a:endParaRPr lang="pt-PT" sz="1800" b="0" i="0" u="none" strike="noStrike">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a:effectLst/>
                        </a:rPr>
                        <a:t>4</a:t>
                      </a:r>
                      <a:endParaRPr lang="pt-PT" sz="1800" b="0" i="0" u="none" strike="noStrike">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a:effectLst/>
                        </a:rPr>
                        <a:t>57</a:t>
                      </a:r>
                      <a:endParaRPr lang="pt-PT" sz="1800" b="0" i="0" u="none" strike="noStrike">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a:effectLst/>
                        </a:rPr>
                        <a:t>-17</a:t>
                      </a:r>
                      <a:endParaRPr lang="pt-PT" sz="1800" b="0" i="0" u="none" strike="noStrike">
                        <a:solidFill>
                          <a:srgbClr val="000000"/>
                        </a:solidFill>
                        <a:effectLst/>
                        <a:latin typeface="Calibri" panose="020F0502020204030204" pitchFamily="34" charset="0"/>
                      </a:endParaRPr>
                    </a:p>
                  </a:txBody>
                  <a:tcPr marL="6824" marR="6824" marT="6824" marB="0" anchor="b">
                    <a:solidFill>
                      <a:schemeClr val="accent2">
                        <a:lumMod val="60000"/>
                        <a:lumOff val="40000"/>
                      </a:schemeClr>
                    </a:solidFill>
                  </a:tcPr>
                </a:tc>
                <a:tc>
                  <a:txBody>
                    <a:bodyPr/>
                    <a:lstStyle/>
                    <a:p>
                      <a:pPr algn="r" fontAlgn="b"/>
                      <a:r>
                        <a:rPr lang="pt-PT" sz="1800" u="none" strike="noStrike" dirty="0">
                          <a:effectLst/>
                        </a:rPr>
                        <a:t>-23%</a:t>
                      </a:r>
                      <a:endParaRPr lang="pt-PT" sz="1800" b="0" i="0" u="none" strike="noStrike" dirty="0">
                        <a:solidFill>
                          <a:srgbClr val="000000"/>
                        </a:solidFill>
                        <a:effectLst/>
                        <a:latin typeface="Calibri" panose="020F0502020204030204" pitchFamily="34" charset="0"/>
                      </a:endParaRPr>
                    </a:p>
                  </a:txBody>
                  <a:tcPr marL="6824" marR="6824" marT="6824" marB="0" anchor="b">
                    <a:solidFill>
                      <a:schemeClr val="accent2">
                        <a:lumMod val="60000"/>
                        <a:lumOff val="40000"/>
                      </a:schemeClr>
                    </a:solidFill>
                  </a:tcPr>
                </a:tc>
                <a:extLst>
                  <a:ext uri="{0D108BD9-81ED-4DB2-BD59-A6C34878D82A}">
                    <a16:rowId xmlns:a16="http://schemas.microsoft.com/office/drawing/2014/main" val="3007867031"/>
                  </a:ext>
                </a:extLst>
              </a:tr>
              <a:tr h="303423">
                <a:tc>
                  <a:txBody>
                    <a:bodyPr/>
                    <a:lstStyle/>
                    <a:p>
                      <a:pPr algn="l" fontAlgn="b"/>
                      <a:r>
                        <a:rPr lang="pt-PT" sz="1400" u="none" strike="noStrike" kern="1200" dirty="0" err="1" smtClean="0">
                          <a:solidFill>
                            <a:schemeClr val="dk1"/>
                          </a:solidFill>
                          <a:effectLst/>
                          <a:latin typeface="+mn-lt"/>
                          <a:ea typeface="+mn-ea"/>
                          <a:cs typeface="+mn-cs"/>
                        </a:rPr>
                        <a:t>Consulting</a:t>
                      </a:r>
                      <a:r>
                        <a:rPr lang="pt-PT" sz="1400" u="none" strike="noStrike" kern="1200" dirty="0" smtClean="0">
                          <a:solidFill>
                            <a:schemeClr val="dk1"/>
                          </a:solidFill>
                          <a:effectLst/>
                          <a:latin typeface="+mn-lt"/>
                          <a:ea typeface="+mn-ea"/>
                          <a:cs typeface="+mn-cs"/>
                        </a:rPr>
                        <a:t> bodies</a:t>
                      </a:r>
                      <a:endParaRPr lang="pt-PT" sz="1400" u="none" strike="noStrike" kern="1200" dirty="0">
                        <a:solidFill>
                          <a:schemeClr val="dk1"/>
                        </a:solidFill>
                        <a:effectLst/>
                        <a:latin typeface="+mn-lt"/>
                        <a:ea typeface="+mn-ea"/>
                        <a:cs typeface="+mn-cs"/>
                      </a:endParaRPr>
                    </a:p>
                  </a:txBody>
                  <a:tcPr marL="6824" marR="6824" marT="6824" marB="0" anchor="b"/>
                </a:tc>
                <a:tc>
                  <a:txBody>
                    <a:bodyPr/>
                    <a:lstStyle/>
                    <a:p>
                      <a:pPr algn="r" fontAlgn="b"/>
                      <a:r>
                        <a:rPr lang="pt-PT" sz="1800" u="none" strike="noStrike" dirty="0">
                          <a:effectLst/>
                        </a:rPr>
                        <a:t>122</a:t>
                      </a:r>
                      <a:endParaRPr lang="pt-PT" sz="1800" b="0"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dirty="0">
                          <a:effectLst/>
                        </a:rPr>
                        <a:t>67</a:t>
                      </a:r>
                      <a:endParaRPr lang="pt-PT" sz="1800" b="0"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a:effectLst/>
                        </a:rPr>
                        <a:t>55</a:t>
                      </a:r>
                      <a:endParaRPr lang="pt-PT" sz="1800" b="0" i="0" u="none" strike="noStrike">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a:effectLst/>
                        </a:rPr>
                        <a:t>2</a:t>
                      </a:r>
                      <a:endParaRPr lang="pt-PT" sz="1800" b="0" i="0" u="none" strike="noStrike">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a:effectLst/>
                        </a:rPr>
                        <a:t>57</a:t>
                      </a:r>
                      <a:endParaRPr lang="pt-PT" sz="1800" b="0" i="0" u="none" strike="noStrike">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a:effectLst/>
                        </a:rPr>
                        <a:t>-65</a:t>
                      </a:r>
                      <a:endParaRPr lang="pt-PT" sz="1800" b="0" i="0" u="none" strike="noStrike">
                        <a:solidFill>
                          <a:srgbClr val="000000"/>
                        </a:solidFill>
                        <a:effectLst/>
                        <a:latin typeface="Calibri" panose="020F0502020204030204" pitchFamily="34" charset="0"/>
                      </a:endParaRPr>
                    </a:p>
                  </a:txBody>
                  <a:tcPr marL="6824" marR="6824" marT="6824" marB="0" anchor="b">
                    <a:solidFill>
                      <a:schemeClr val="accent2">
                        <a:lumMod val="60000"/>
                        <a:lumOff val="40000"/>
                      </a:schemeClr>
                    </a:solidFill>
                  </a:tcPr>
                </a:tc>
                <a:tc>
                  <a:txBody>
                    <a:bodyPr/>
                    <a:lstStyle/>
                    <a:p>
                      <a:pPr algn="r" fontAlgn="b"/>
                      <a:r>
                        <a:rPr lang="pt-PT" sz="1800" u="none" strike="noStrike" dirty="0">
                          <a:effectLst/>
                        </a:rPr>
                        <a:t>-53%</a:t>
                      </a:r>
                      <a:endParaRPr lang="pt-PT" sz="1800" b="0" i="0" u="none" strike="noStrike" dirty="0">
                        <a:solidFill>
                          <a:srgbClr val="000000"/>
                        </a:solidFill>
                        <a:effectLst/>
                        <a:latin typeface="Calibri" panose="020F0502020204030204" pitchFamily="34" charset="0"/>
                      </a:endParaRPr>
                    </a:p>
                  </a:txBody>
                  <a:tcPr marL="6824" marR="6824" marT="6824" marB="0" anchor="b">
                    <a:solidFill>
                      <a:schemeClr val="accent2">
                        <a:lumMod val="60000"/>
                        <a:lumOff val="40000"/>
                      </a:schemeClr>
                    </a:solidFill>
                  </a:tcPr>
                </a:tc>
                <a:extLst>
                  <a:ext uri="{0D108BD9-81ED-4DB2-BD59-A6C34878D82A}">
                    <a16:rowId xmlns:a16="http://schemas.microsoft.com/office/drawing/2014/main" val="1328492160"/>
                  </a:ext>
                </a:extLst>
              </a:tr>
              <a:tr h="303423">
                <a:tc>
                  <a:txBody>
                    <a:bodyPr/>
                    <a:lstStyle/>
                    <a:p>
                      <a:pPr marL="0" algn="l" defTabSz="914400" rtl="0" eaLnBrk="1" fontAlgn="b" latinLnBrk="0" hangingPunct="1"/>
                      <a:r>
                        <a:rPr lang="pt-PT" sz="1400" u="none" strike="noStrike" kern="1200" dirty="0" err="1" smtClean="0">
                          <a:solidFill>
                            <a:schemeClr val="dk1"/>
                          </a:solidFill>
                          <a:effectLst/>
                          <a:latin typeface="+mn-lt"/>
                          <a:ea typeface="+mn-ea"/>
                          <a:cs typeface="+mn-cs"/>
                        </a:rPr>
                        <a:t>Others</a:t>
                      </a:r>
                      <a:endParaRPr lang="pt-PT" sz="1400" u="none" strike="noStrike" kern="1200" dirty="0">
                        <a:solidFill>
                          <a:schemeClr val="dk1"/>
                        </a:solidFill>
                        <a:effectLst/>
                        <a:latin typeface="+mn-lt"/>
                        <a:ea typeface="+mn-ea"/>
                        <a:cs typeface="+mn-cs"/>
                      </a:endParaRPr>
                    </a:p>
                  </a:txBody>
                  <a:tcPr marL="6824" marR="6824" marT="6824" marB="0" anchor="b"/>
                </a:tc>
                <a:tc>
                  <a:txBody>
                    <a:bodyPr/>
                    <a:lstStyle/>
                    <a:p>
                      <a:pPr algn="r" fontAlgn="b"/>
                      <a:r>
                        <a:rPr lang="pt-PT" sz="1800" u="none" strike="noStrike">
                          <a:effectLst/>
                        </a:rPr>
                        <a:t>18</a:t>
                      </a:r>
                      <a:endParaRPr lang="pt-PT" sz="1800" b="0" i="0" u="none" strike="noStrike">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dirty="0">
                          <a:effectLst/>
                        </a:rPr>
                        <a:t>14</a:t>
                      </a:r>
                      <a:endParaRPr lang="pt-PT" sz="1800" b="0"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dirty="0">
                          <a:effectLst/>
                        </a:rPr>
                        <a:t>4</a:t>
                      </a:r>
                      <a:endParaRPr lang="pt-PT" sz="1800" b="0"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a:effectLst/>
                        </a:rPr>
                        <a:t>1</a:t>
                      </a:r>
                      <a:endParaRPr lang="pt-PT" sz="1800" b="0" i="0" u="none" strike="noStrike">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a:effectLst/>
                        </a:rPr>
                        <a:t>5</a:t>
                      </a:r>
                      <a:endParaRPr lang="pt-PT" sz="1800" b="0" i="0" u="none" strike="noStrike">
                        <a:solidFill>
                          <a:srgbClr val="000000"/>
                        </a:solidFill>
                        <a:effectLst/>
                        <a:latin typeface="Calibri" panose="020F0502020204030204" pitchFamily="34" charset="0"/>
                      </a:endParaRPr>
                    </a:p>
                  </a:txBody>
                  <a:tcPr marL="6824" marR="6824" marT="6824" marB="0" anchor="b"/>
                </a:tc>
                <a:tc>
                  <a:txBody>
                    <a:bodyPr/>
                    <a:lstStyle/>
                    <a:p>
                      <a:pPr algn="r" fontAlgn="b"/>
                      <a:r>
                        <a:rPr lang="pt-PT" sz="1800" u="none" strike="noStrike">
                          <a:effectLst/>
                        </a:rPr>
                        <a:t>-13</a:t>
                      </a:r>
                      <a:endParaRPr lang="pt-PT" sz="1800" b="0" i="0" u="none" strike="noStrike">
                        <a:solidFill>
                          <a:srgbClr val="000000"/>
                        </a:solidFill>
                        <a:effectLst/>
                        <a:latin typeface="Calibri" panose="020F0502020204030204" pitchFamily="34" charset="0"/>
                      </a:endParaRPr>
                    </a:p>
                  </a:txBody>
                  <a:tcPr marL="6824" marR="6824" marT="6824" marB="0" anchor="b">
                    <a:solidFill>
                      <a:schemeClr val="accent2">
                        <a:lumMod val="60000"/>
                        <a:lumOff val="40000"/>
                      </a:schemeClr>
                    </a:solidFill>
                  </a:tcPr>
                </a:tc>
                <a:tc>
                  <a:txBody>
                    <a:bodyPr/>
                    <a:lstStyle/>
                    <a:p>
                      <a:pPr algn="r" fontAlgn="b"/>
                      <a:r>
                        <a:rPr lang="pt-PT" sz="1800" u="none" strike="noStrike" dirty="0">
                          <a:effectLst/>
                        </a:rPr>
                        <a:t>-72%</a:t>
                      </a:r>
                      <a:endParaRPr lang="pt-PT" sz="1800" b="0" i="0" u="none" strike="noStrike" dirty="0">
                        <a:solidFill>
                          <a:srgbClr val="000000"/>
                        </a:solidFill>
                        <a:effectLst/>
                        <a:latin typeface="Calibri" panose="020F0502020204030204" pitchFamily="34" charset="0"/>
                      </a:endParaRPr>
                    </a:p>
                  </a:txBody>
                  <a:tcPr marL="6824" marR="6824" marT="6824" marB="0" anchor="b">
                    <a:solidFill>
                      <a:schemeClr val="accent2">
                        <a:lumMod val="60000"/>
                        <a:lumOff val="40000"/>
                      </a:schemeClr>
                    </a:solidFill>
                  </a:tcPr>
                </a:tc>
                <a:extLst>
                  <a:ext uri="{0D108BD9-81ED-4DB2-BD59-A6C34878D82A}">
                    <a16:rowId xmlns:a16="http://schemas.microsoft.com/office/drawing/2014/main" val="4277041924"/>
                  </a:ext>
                </a:extLst>
              </a:tr>
              <a:tr h="303423">
                <a:tc>
                  <a:txBody>
                    <a:bodyPr/>
                    <a:lstStyle/>
                    <a:p>
                      <a:pPr algn="ctr" fontAlgn="b"/>
                      <a:r>
                        <a:rPr lang="pt-PT" sz="1800" b="1" u="none" strike="noStrike" dirty="0" smtClean="0">
                          <a:effectLst/>
                        </a:rPr>
                        <a:t>Total</a:t>
                      </a:r>
                      <a:endParaRPr lang="pt-PT" sz="1800" b="1"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b="1" u="none" strike="noStrike" dirty="0">
                          <a:effectLst/>
                        </a:rPr>
                        <a:t>359</a:t>
                      </a:r>
                      <a:endParaRPr lang="pt-PT" sz="1800" b="1"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b="1" u="none" strike="noStrike" dirty="0">
                          <a:effectLst/>
                        </a:rPr>
                        <a:t>168</a:t>
                      </a:r>
                      <a:endParaRPr lang="pt-PT" sz="1800" b="1"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b="1" u="none" strike="noStrike" dirty="0">
                          <a:effectLst/>
                        </a:rPr>
                        <a:t>191</a:t>
                      </a:r>
                      <a:endParaRPr lang="pt-PT" sz="1800" b="1"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b="1" u="none" strike="noStrike" dirty="0">
                          <a:effectLst/>
                        </a:rPr>
                        <a:t>26</a:t>
                      </a:r>
                      <a:endParaRPr lang="pt-PT" sz="1800" b="1"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b="1" u="none" strike="noStrike" dirty="0">
                          <a:effectLst/>
                        </a:rPr>
                        <a:t>217</a:t>
                      </a:r>
                      <a:endParaRPr lang="pt-PT" sz="1800" b="1" i="0" u="none" strike="noStrike" dirty="0">
                        <a:solidFill>
                          <a:srgbClr val="000000"/>
                        </a:solidFill>
                        <a:effectLst/>
                        <a:latin typeface="Calibri" panose="020F0502020204030204" pitchFamily="34" charset="0"/>
                      </a:endParaRPr>
                    </a:p>
                  </a:txBody>
                  <a:tcPr marL="6824" marR="6824" marT="6824" marB="0" anchor="b"/>
                </a:tc>
                <a:tc>
                  <a:txBody>
                    <a:bodyPr/>
                    <a:lstStyle/>
                    <a:p>
                      <a:pPr algn="r" fontAlgn="b"/>
                      <a:r>
                        <a:rPr lang="pt-PT" sz="1800" b="1" u="none" strike="noStrike" dirty="0">
                          <a:effectLst/>
                        </a:rPr>
                        <a:t>-142</a:t>
                      </a:r>
                      <a:endParaRPr lang="pt-PT" sz="1800" b="1" i="0" u="none" strike="noStrike" dirty="0">
                        <a:solidFill>
                          <a:srgbClr val="000000"/>
                        </a:solidFill>
                        <a:effectLst/>
                        <a:latin typeface="Calibri" panose="020F0502020204030204" pitchFamily="34" charset="0"/>
                      </a:endParaRPr>
                    </a:p>
                  </a:txBody>
                  <a:tcPr marL="6824" marR="6824" marT="6824" marB="0" anchor="b">
                    <a:solidFill>
                      <a:schemeClr val="accent2">
                        <a:lumMod val="60000"/>
                        <a:lumOff val="40000"/>
                      </a:schemeClr>
                    </a:solidFill>
                  </a:tcPr>
                </a:tc>
                <a:tc>
                  <a:txBody>
                    <a:bodyPr/>
                    <a:lstStyle/>
                    <a:p>
                      <a:pPr algn="r" fontAlgn="b"/>
                      <a:r>
                        <a:rPr lang="pt-PT" sz="1800" b="1" u="none" strike="noStrike" dirty="0">
                          <a:effectLst/>
                        </a:rPr>
                        <a:t>-40%</a:t>
                      </a:r>
                      <a:endParaRPr lang="pt-PT" sz="1800" b="1" i="0" u="none" strike="noStrike" dirty="0">
                        <a:solidFill>
                          <a:srgbClr val="000000"/>
                        </a:solidFill>
                        <a:effectLst/>
                        <a:latin typeface="Calibri" panose="020F0502020204030204" pitchFamily="34" charset="0"/>
                      </a:endParaRPr>
                    </a:p>
                  </a:txBody>
                  <a:tcPr marL="6824" marR="6824" marT="6824" marB="0" anchor="b">
                    <a:solidFill>
                      <a:schemeClr val="accent2">
                        <a:lumMod val="60000"/>
                        <a:lumOff val="40000"/>
                      </a:schemeClr>
                    </a:solidFill>
                  </a:tcPr>
                </a:tc>
                <a:extLst>
                  <a:ext uri="{0D108BD9-81ED-4DB2-BD59-A6C34878D82A}">
                    <a16:rowId xmlns:a16="http://schemas.microsoft.com/office/drawing/2014/main" val="128803770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56895517"/>
              </p:ext>
            </p:extLst>
          </p:nvPr>
        </p:nvGraphicFramePr>
        <p:xfrm>
          <a:off x="1146681" y="3645024"/>
          <a:ext cx="7718592" cy="2817848"/>
        </p:xfrm>
        <a:graphic>
          <a:graphicData uri="http://schemas.openxmlformats.org/drawingml/2006/table">
            <a:tbl>
              <a:tblPr>
                <a:tableStyleId>{5C22544A-7EE6-4342-B048-85BDC9FD1C3A}</a:tableStyleId>
              </a:tblPr>
              <a:tblGrid>
                <a:gridCol w="1440622">
                  <a:extLst>
                    <a:ext uri="{9D8B030D-6E8A-4147-A177-3AD203B41FA5}">
                      <a16:colId xmlns:a16="http://schemas.microsoft.com/office/drawing/2014/main" val="1287924337"/>
                    </a:ext>
                  </a:extLst>
                </a:gridCol>
                <a:gridCol w="1255594">
                  <a:extLst>
                    <a:ext uri="{9D8B030D-6E8A-4147-A177-3AD203B41FA5}">
                      <a16:colId xmlns:a16="http://schemas.microsoft.com/office/drawing/2014/main" val="2523232005"/>
                    </a:ext>
                  </a:extLst>
                </a:gridCol>
                <a:gridCol w="1255594">
                  <a:extLst>
                    <a:ext uri="{9D8B030D-6E8A-4147-A177-3AD203B41FA5}">
                      <a16:colId xmlns:a16="http://schemas.microsoft.com/office/drawing/2014/main" val="954121149"/>
                    </a:ext>
                  </a:extLst>
                </a:gridCol>
                <a:gridCol w="1255594">
                  <a:extLst>
                    <a:ext uri="{9D8B030D-6E8A-4147-A177-3AD203B41FA5}">
                      <a16:colId xmlns:a16="http://schemas.microsoft.com/office/drawing/2014/main" val="180580233"/>
                    </a:ext>
                  </a:extLst>
                </a:gridCol>
                <a:gridCol w="1255594">
                  <a:extLst>
                    <a:ext uri="{9D8B030D-6E8A-4147-A177-3AD203B41FA5}">
                      <a16:colId xmlns:a16="http://schemas.microsoft.com/office/drawing/2014/main" val="1617910879"/>
                    </a:ext>
                  </a:extLst>
                </a:gridCol>
                <a:gridCol w="1255594">
                  <a:extLst>
                    <a:ext uri="{9D8B030D-6E8A-4147-A177-3AD203B41FA5}">
                      <a16:colId xmlns:a16="http://schemas.microsoft.com/office/drawing/2014/main" val="585764831"/>
                    </a:ext>
                  </a:extLst>
                </a:gridCol>
              </a:tblGrid>
              <a:tr h="479212">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800" b="1" kern="1200" dirty="0" smtClean="0">
                          <a:solidFill>
                            <a:schemeClr val="bg1"/>
                          </a:solidFill>
                          <a:latin typeface="+mn-lt"/>
                          <a:ea typeface="+mn-ea"/>
                          <a:cs typeface="+mn-cs"/>
                        </a:rPr>
                        <a:t>MANAGERS</a:t>
                      </a:r>
                    </a:p>
                  </a:txBody>
                  <a:tcPr marL="6824" marR="6824" marT="6824" marB="0" anchor="ctr">
                    <a:solidFill>
                      <a:schemeClr val="accent1"/>
                    </a:solidFill>
                  </a:tcPr>
                </a:tc>
                <a:tc hMerge="1">
                  <a:txBody>
                    <a:bodyPr/>
                    <a:lstStyle/>
                    <a:p>
                      <a:endParaRPr lang="pt-PT"/>
                    </a:p>
                  </a:txBody>
                  <a:tcPr/>
                </a:tc>
                <a:tc hMerge="1">
                  <a:txBody>
                    <a:bodyPr/>
                    <a:lstStyle/>
                    <a:p>
                      <a:endParaRPr lang="pt-PT" dirty="0"/>
                    </a:p>
                  </a:txBody>
                  <a:tcPr marL="6824" marR="6824" marT="6824" marB="0" anchor="ctr"/>
                </a:tc>
                <a:tc hMerge="1">
                  <a:txBody>
                    <a:bodyPr/>
                    <a:lstStyle/>
                    <a:p>
                      <a:endParaRPr lang="pt-PT"/>
                    </a:p>
                  </a:txBody>
                  <a:tcPr/>
                </a:tc>
                <a:tc hMerge="1">
                  <a:txBody>
                    <a:bodyPr/>
                    <a:lstStyle/>
                    <a:p>
                      <a:endParaRPr lang="pt-PT" dirty="0"/>
                    </a:p>
                  </a:txBody>
                  <a:tcPr marL="6824" marR="6824" marT="6824" marB="0" anchor="ctr"/>
                </a:tc>
                <a:tc hMerge="1">
                  <a:txBody>
                    <a:bodyPr/>
                    <a:lstStyle/>
                    <a:p>
                      <a:endParaRPr lang="pt-PT"/>
                    </a:p>
                  </a:txBody>
                  <a:tcPr/>
                </a:tc>
                <a:extLst>
                  <a:ext uri="{0D108BD9-81ED-4DB2-BD59-A6C34878D82A}">
                    <a16:rowId xmlns:a16="http://schemas.microsoft.com/office/drawing/2014/main" val="4092118062"/>
                  </a:ext>
                </a:extLst>
              </a:tr>
              <a:tr h="50342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800" b="1" kern="1200" dirty="0" err="1" smtClean="0">
                          <a:solidFill>
                            <a:schemeClr val="dk1"/>
                          </a:solidFill>
                          <a:latin typeface="+mn-lt"/>
                          <a:ea typeface="+mn-ea"/>
                          <a:cs typeface="+mn-cs"/>
                        </a:rPr>
                        <a:t>Start</a:t>
                      </a:r>
                      <a:r>
                        <a:rPr lang="pt-PT" sz="1800" b="1" kern="1200" dirty="0" smtClean="0">
                          <a:solidFill>
                            <a:schemeClr val="dk1"/>
                          </a:solidFill>
                          <a:latin typeface="+mn-lt"/>
                          <a:ea typeface="+mn-ea"/>
                          <a:cs typeface="+mn-cs"/>
                        </a:rPr>
                        <a:t> </a:t>
                      </a:r>
                      <a:r>
                        <a:rPr lang="pt-PT" sz="1800" b="1" kern="1200" dirty="0" err="1" smtClean="0">
                          <a:solidFill>
                            <a:schemeClr val="dk1"/>
                          </a:solidFill>
                          <a:latin typeface="+mn-lt"/>
                          <a:ea typeface="+mn-ea"/>
                          <a:cs typeface="+mn-cs"/>
                        </a:rPr>
                        <a:t>Situation</a:t>
                      </a:r>
                      <a:endParaRPr lang="pt-PT" sz="1800" b="1" kern="1200" dirty="0" smtClean="0">
                        <a:solidFill>
                          <a:schemeClr val="dk1"/>
                        </a:solidFill>
                        <a:latin typeface="+mn-lt"/>
                        <a:ea typeface="+mn-ea"/>
                        <a:cs typeface="+mn-cs"/>
                      </a:endParaRPr>
                    </a:p>
                  </a:txBody>
                  <a:tcPr marL="6824" marR="6824" marT="6824" marB="0" anchor="ctr">
                    <a:solidFill>
                      <a:schemeClr val="accent1">
                        <a:lumMod val="40000"/>
                        <a:lumOff val="60000"/>
                      </a:schemeClr>
                    </a:solidFill>
                  </a:tcPr>
                </a:tc>
                <a:tc hMerge="1">
                  <a:txBody>
                    <a:bodyPr/>
                    <a:lstStyle/>
                    <a:p>
                      <a:endParaRPr lang="pt-PT"/>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800" b="1" kern="1200" dirty="0" smtClean="0">
                          <a:solidFill>
                            <a:schemeClr val="dk1"/>
                          </a:solidFill>
                          <a:latin typeface="+mn-lt"/>
                          <a:ea typeface="+mn-ea"/>
                          <a:cs typeface="+mn-cs"/>
                        </a:rPr>
                        <a:t>Final </a:t>
                      </a:r>
                      <a:r>
                        <a:rPr lang="pt-PT" sz="1800" b="1" kern="1200" dirty="0" err="1" smtClean="0">
                          <a:solidFill>
                            <a:schemeClr val="dk1"/>
                          </a:solidFill>
                          <a:latin typeface="+mn-lt"/>
                          <a:ea typeface="+mn-ea"/>
                          <a:cs typeface="+mn-cs"/>
                        </a:rPr>
                        <a:t>Situation</a:t>
                      </a:r>
                      <a:endParaRPr lang="pt-PT" sz="1800" b="1" kern="1200" dirty="0" smtClean="0">
                        <a:solidFill>
                          <a:schemeClr val="dk1"/>
                        </a:solidFill>
                        <a:latin typeface="+mn-lt"/>
                        <a:ea typeface="+mn-ea"/>
                        <a:cs typeface="+mn-cs"/>
                      </a:endParaRPr>
                    </a:p>
                  </a:txBody>
                  <a:tcPr marL="6824" marR="6824" marT="6824" marB="0" anchor="ctr">
                    <a:solidFill>
                      <a:schemeClr val="accent1">
                        <a:lumMod val="40000"/>
                        <a:lumOff val="60000"/>
                      </a:schemeClr>
                    </a:solidFill>
                  </a:tcPr>
                </a:tc>
                <a:tc hMerge="1">
                  <a:txBody>
                    <a:bodyPr/>
                    <a:lstStyle/>
                    <a:p>
                      <a:endParaRPr lang="pt-PT"/>
                    </a:p>
                  </a:txBody>
                  <a:tcPr/>
                </a:tc>
                <a:tc gridSpan="2">
                  <a:txBody>
                    <a:bodyPr/>
                    <a:lstStyle/>
                    <a:p>
                      <a:pPr algn="ctr" fontAlgn="ctr"/>
                      <a:r>
                        <a:rPr lang="pt-PT" sz="1800" b="1" i="0" u="none" strike="noStrike" dirty="0" smtClean="0">
                          <a:solidFill>
                            <a:schemeClr val="dk1"/>
                          </a:solidFill>
                          <a:effectLst/>
                          <a:latin typeface="+mn-lt"/>
                        </a:rPr>
                        <a:t>VAR</a:t>
                      </a:r>
                      <a:endParaRPr lang="pt-PT" sz="1800" b="1" i="0" u="none" strike="noStrike" dirty="0">
                        <a:solidFill>
                          <a:srgbClr val="366093"/>
                        </a:solidFill>
                        <a:effectLst/>
                        <a:latin typeface="Calibri" panose="020F0502020204030204" pitchFamily="34" charset="0"/>
                      </a:endParaRPr>
                    </a:p>
                  </a:txBody>
                  <a:tcPr marL="6824" marR="6824" marT="6824" marB="0" anchor="ctr">
                    <a:solidFill>
                      <a:schemeClr val="accent1">
                        <a:lumMod val="40000"/>
                        <a:lumOff val="60000"/>
                      </a:schemeClr>
                    </a:solidFill>
                  </a:tcPr>
                </a:tc>
                <a:tc hMerge="1">
                  <a:txBody>
                    <a:bodyPr/>
                    <a:lstStyle/>
                    <a:p>
                      <a:endParaRPr lang="pt-PT" dirty="0"/>
                    </a:p>
                  </a:txBody>
                  <a:tcPr/>
                </a:tc>
                <a:extLst>
                  <a:ext uri="{0D108BD9-81ED-4DB2-BD59-A6C34878D82A}">
                    <a16:rowId xmlns:a16="http://schemas.microsoft.com/office/drawing/2014/main" val="2100990122"/>
                  </a:ext>
                </a:extLst>
              </a:tr>
              <a:tr h="319936">
                <a:tc>
                  <a:txBody>
                    <a:bodyPr/>
                    <a:lstStyle/>
                    <a:p>
                      <a:pPr algn="ctr" fontAlgn="ctr"/>
                      <a:r>
                        <a:rPr lang="pt-PT" sz="1800" b="0" i="0" u="none" strike="noStrike" dirty="0" smtClean="0">
                          <a:solidFill>
                            <a:schemeClr val="dk1"/>
                          </a:solidFill>
                          <a:effectLst/>
                          <a:latin typeface="+mn-lt"/>
                        </a:rPr>
                        <a:t>Top</a:t>
                      </a:r>
                      <a:r>
                        <a:rPr lang="pt-PT" sz="1800" b="0" i="0" u="none" strike="noStrike" baseline="0" dirty="0" smtClean="0">
                          <a:solidFill>
                            <a:schemeClr val="dk1"/>
                          </a:solidFill>
                          <a:effectLst/>
                          <a:latin typeface="+mn-lt"/>
                        </a:rPr>
                        <a:t> Managers</a:t>
                      </a:r>
                      <a:endParaRPr lang="pt-PT" sz="1800" b="0" i="0" u="none" strike="noStrike" dirty="0">
                        <a:solidFill>
                          <a:srgbClr val="000000"/>
                        </a:solidFill>
                        <a:effectLst/>
                        <a:latin typeface="Calibri" panose="020F0502020204030204" pitchFamily="34" charset="0"/>
                      </a:endParaRPr>
                    </a:p>
                  </a:txBody>
                  <a:tcPr marL="6824" marR="6824" marT="6824" marB="0" anchor="ctr">
                    <a:solidFill>
                      <a:schemeClr val="accent5">
                        <a:lumMod val="40000"/>
                        <a:lumOff val="60000"/>
                      </a:schemeClr>
                    </a:solidFill>
                  </a:tcPr>
                </a:tc>
                <a:tc>
                  <a:txBody>
                    <a:bodyPr/>
                    <a:lstStyle/>
                    <a:p>
                      <a:pPr algn="ctr" fontAlgn="ctr"/>
                      <a:r>
                        <a:rPr lang="pt-PT" sz="1800" u="none" strike="noStrike" dirty="0" err="1" smtClean="0">
                          <a:effectLst/>
                        </a:rPr>
                        <a:t>Middle</a:t>
                      </a:r>
                      <a:endParaRPr lang="pt-PT" sz="1800" u="none" strike="noStrike" dirty="0" smtClean="0">
                        <a:effectLst/>
                      </a:endParaRPr>
                    </a:p>
                    <a:p>
                      <a:pPr algn="ctr" fontAlgn="ctr"/>
                      <a:r>
                        <a:rPr lang="pt-PT" sz="1800" u="none" strike="noStrike" dirty="0" smtClean="0">
                          <a:effectLst/>
                        </a:rPr>
                        <a:t>Managers</a:t>
                      </a:r>
                      <a:endParaRPr lang="pt-PT" sz="1800" b="0" i="0" u="none" strike="noStrike" dirty="0">
                        <a:solidFill>
                          <a:srgbClr val="000000"/>
                        </a:solidFill>
                        <a:effectLst/>
                        <a:latin typeface="Calibri" panose="020F0502020204030204" pitchFamily="34" charset="0"/>
                      </a:endParaRPr>
                    </a:p>
                  </a:txBody>
                  <a:tcPr marL="6824" marR="6824" marT="6824" marB="0" anchor="ctr">
                    <a:solidFill>
                      <a:schemeClr val="accent5">
                        <a:lumMod val="40000"/>
                        <a:lumOff val="60000"/>
                      </a:schemeClr>
                    </a:solidFill>
                  </a:tcPr>
                </a:tc>
                <a:tc>
                  <a:txBody>
                    <a:bodyPr/>
                    <a:lstStyle/>
                    <a:p>
                      <a:pPr algn="ctr" fontAlgn="ctr"/>
                      <a:r>
                        <a:rPr lang="pt-PT" sz="1800" b="0" i="0" u="none" strike="noStrike" dirty="0" smtClean="0">
                          <a:solidFill>
                            <a:schemeClr val="dk1"/>
                          </a:solidFill>
                          <a:effectLst/>
                          <a:latin typeface="+mn-lt"/>
                        </a:rPr>
                        <a:t>Top</a:t>
                      </a:r>
                      <a:r>
                        <a:rPr lang="pt-PT" sz="1800" b="0" i="0" u="none" strike="noStrike" baseline="0" dirty="0" smtClean="0">
                          <a:solidFill>
                            <a:schemeClr val="dk1"/>
                          </a:solidFill>
                          <a:effectLst/>
                          <a:latin typeface="+mn-lt"/>
                        </a:rPr>
                        <a:t> Managers</a:t>
                      </a:r>
                      <a:endParaRPr lang="pt-PT" sz="1800" b="0" i="0" u="none" strike="noStrike" dirty="0">
                        <a:solidFill>
                          <a:srgbClr val="000000"/>
                        </a:solidFill>
                        <a:effectLst/>
                        <a:latin typeface="Calibri" panose="020F0502020204030204" pitchFamily="34" charset="0"/>
                      </a:endParaRPr>
                    </a:p>
                  </a:txBody>
                  <a:tcPr marL="6824" marR="6824" marT="6824" marB="0" anchor="ctr">
                    <a:solidFill>
                      <a:schemeClr val="accent5">
                        <a:lumMod val="40000"/>
                        <a:lumOff val="60000"/>
                      </a:schemeClr>
                    </a:solidFill>
                  </a:tcPr>
                </a:tc>
                <a:tc>
                  <a:txBody>
                    <a:bodyPr/>
                    <a:lstStyle/>
                    <a:p>
                      <a:pPr algn="ctr" fontAlgn="ctr"/>
                      <a:r>
                        <a:rPr lang="pt-PT" sz="1800" u="none" strike="noStrike" dirty="0" err="1" smtClean="0">
                          <a:effectLst/>
                        </a:rPr>
                        <a:t>Middle</a:t>
                      </a:r>
                      <a:endParaRPr lang="pt-PT" sz="1800" u="none" strike="noStrike" dirty="0" smtClean="0">
                        <a:effectLst/>
                      </a:endParaRPr>
                    </a:p>
                    <a:p>
                      <a:pPr algn="ctr" fontAlgn="ctr"/>
                      <a:r>
                        <a:rPr lang="pt-PT" sz="1800" u="none" strike="noStrike" dirty="0" smtClean="0">
                          <a:effectLst/>
                        </a:rPr>
                        <a:t>Managers</a:t>
                      </a:r>
                      <a:endParaRPr lang="pt-PT" sz="1800" b="0" i="0" u="none" strike="noStrike" dirty="0">
                        <a:solidFill>
                          <a:srgbClr val="000000"/>
                        </a:solidFill>
                        <a:effectLst/>
                        <a:latin typeface="Calibri" panose="020F0502020204030204" pitchFamily="34" charset="0"/>
                      </a:endParaRPr>
                    </a:p>
                  </a:txBody>
                  <a:tcPr marL="6824" marR="6824" marT="6824" marB="0" anchor="ctr">
                    <a:solidFill>
                      <a:schemeClr val="accent5">
                        <a:lumMod val="40000"/>
                        <a:lumOff val="60000"/>
                      </a:schemeClr>
                    </a:solidFill>
                  </a:tcPr>
                </a:tc>
                <a:tc>
                  <a:txBody>
                    <a:bodyPr/>
                    <a:lstStyle/>
                    <a:p>
                      <a:pPr algn="ctr" fontAlgn="ctr"/>
                      <a:r>
                        <a:rPr lang="pt-PT" sz="1800" b="0" i="0" u="none" strike="noStrike" dirty="0" smtClean="0">
                          <a:solidFill>
                            <a:schemeClr val="dk1"/>
                          </a:solidFill>
                          <a:effectLst/>
                          <a:latin typeface="+mn-lt"/>
                        </a:rPr>
                        <a:t>Top</a:t>
                      </a:r>
                      <a:r>
                        <a:rPr lang="pt-PT" sz="1800" b="0" i="0" u="none" strike="noStrike" baseline="0" dirty="0" smtClean="0">
                          <a:solidFill>
                            <a:schemeClr val="dk1"/>
                          </a:solidFill>
                          <a:effectLst/>
                          <a:latin typeface="+mn-lt"/>
                        </a:rPr>
                        <a:t> Managers</a:t>
                      </a:r>
                      <a:endParaRPr lang="pt-PT" sz="1800" b="0" i="0" u="none" strike="noStrike" dirty="0">
                        <a:solidFill>
                          <a:srgbClr val="000000"/>
                        </a:solidFill>
                        <a:effectLst/>
                        <a:latin typeface="Calibri" panose="020F0502020204030204" pitchFamily="34" charset="0"/>
                      </a:endParaRPr>
                    </a:p>
                  </a:txBody>
                  <a:tcPr marL="6824" marR="6824" marT="6824" marB="0" anchor="ctr">
                    <a:solidFill>
                      <a:schemeClr val="accent5">
                        <a:lumMod val="40000"/>
                        <a:lumOff val="60000"/>
                      </a:schemeClr>
                    </a:solidFill>
                  </a:tcPr>
                </a:tc>
                <a:tc>
                  <a:txBody>
                    <a:bodyPr/>
                    <a:lstStyle/>
                    <a:p>
                      <a:pPr algn="ctr" fontAlgn="ctr"/>
                      <a:r>
                        <a:rPr lang="pt-PT" sz="1800" u="none" strike="noStrike" dirty="0" err="1" smtClean="0">
                          <a:effectLst/>
                        </a:rPr>
                        <a:t>Middle</a:t>
                      </a:r>
                      <a:endParaRPr lang="pt-PT" sz="1800" u="none" strike="noStrike" dirty="0" smtClean="0">
                        <a:effectLst/>
                      </a:endParaRPr>
                    </a:p>
                    <a:p>
                      <a:pPr algn="ctr" fontAlgn="ctr"/>
                      <a:r>
                        <a:rPr lang="pt-PT" sz="1800" u="none" strike="noStrike" dirty="0" smtClean="0">
                          <a:effectLst/>
                        </a:rPr>
                        <a:t>Managers</a:t>
                      </a:r>
                      <a:endParaRPr lang="pt-PT" sz="1800" b="0" i="0" u="none" strike="noStrike" dirty="0">
                        <a:solidFill>
                          <a:srgbClr val="000000"/>
                        </a:solidFill>
                        <a:effectLst/>
                        <a:latin typeface="Calibri" panose="020F0502020204030204" pitchFamily="34" charset="0"/>
                      </a:endParaRPr>
                    </a:p>
                  </a:txBody>
                  <a:tcPr marL="6824" marR="6824" marT="6824" marB="0" anchor="ctr">
                    <a:solidFill>
                      <a:schemeClr val="accent5">
                        <a:lumMod val="40000"/>
                        <a:lumOff val="60000"/>
                      </a:schemeClr>
                    </a:solidFill>
                  </a:tcPr>
                </a:tc>
                <a:extLst>
                  <a:ext uri="{0D108BD9-81ED-4DB2-BD59-A6C34878D82A}">
                    <a16:rowId xmlns:a16="http://schemas.microsoft.com/office/drawing/2014/main" val="3608454222"/>
                  </a:ext>
                </a:extLst>
              </a:tr>
              <a:tr h="319936">
                <a:tc>
                  <a:txBody>
                    <a:bodyPr/>
                    <a:lstStyle/>
                    <a:p>
                      <a:pPr algn="ctr" fontAlgn="ctr"/>
                      <a:r>
                        <a:rPr lang="pt-PT" sz="1800" u="none" strike="noStrike" dirty="0">
                          <a:effectLst/>
                        </a:rPr>
                        <a:t>715</a:t>
                      </a:r>
                      <a:endParaRPr lang="pt-PT" sz="1800" b="0"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ctr"/>
                      <a:r>
                        <a:rPr lang="pt-PT" sz="1800" u="none" strike="noStrike" dirty="0">
                          <a:effectLst/>
                        </a:rPr>
                        <a:t>5 571</a:t>
                      </a:r>
                      <a:endParaRPr lang="pt-PT" sz="1800" b="0"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ctr"/>
                      <a:r>
                        <a:rPr lang="pt-PT" sz="1800" u="none" strike="noStrike" dirty="0">
                          <a:effectLst/>
                        </a:rPr>
                        <a:t>440</a:t>
                      </a:r>
                      <a:endParaRPr lang="pt-PT" sz="1800" b="0" i="0" u="none" strike="noStrike" dirty="0">
                        <a:solidFill>
                          <a:srgbClr val="000000"/>
                        </a:solidFill>
                        <a:effectLst/>
                        <a:latin typeface="Calibri" panose="020F0502020204030204" pitchFamily="34" charset="0"/>
                      </a:endParaRPr>
                    </a:p>
                  </a:txBody>
                  <a:tcPr marL="6824" marR="6824" marT="6824" marB="0" anchor="ctr"/>
                </a:tc>
                <a:tc>
                  <a:txBody>
                    <a:bodyPr/>
                    <a:lstStyle/>
                    <a:p>
                      <a:pPr algn="ctr" fontAlgn="ctr"/>
                      <a:r>
                        <a:rPr lang="pt-PT" sz="1800" u="none" strike="noStrike">
                          <a:effectLst/>
                        </a:rPr>
                        <a:t>4 135</a:t>
                      </a:r>
                      <a:endParaRPr lang="pt-PT" sz="1800" b="0"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ctr"/>
                      <a:r>
                        <a:rPr lang="pt-PT" sz="1800" u="none" strike="noStrike">
                          <a:effectLst/>
                        </a:rPr>
                        <a:t>-275</a:t>
                      </a:r>
                      <a:endParaRPr lang="pt-PT" sz="1800" b="0" i="0" u="none" strike="noStrike">
                        <a:solidFill>
                          <a:srgbClr val="000000"/>
                        </a:solidFill>
                        <a:effectLst/>
                        <a:latin typeface="Calibri" panose="020F0502020204030204" pitchFamily="34" charset="0"/>
                      </a:endParaRPr>
                    </a:p>
                  </a:txBody>
                  <a:tcPr marL="6824" marR="6824" marT="6824" marB="0" anchor="ctr">
                    <a:solidFill>
                      <a:schemeClr val="accent2">
                        <a:lumMod val="40000"/>
                        <a:lumOff val="60000"/>
                      </a:schemeClr>
                    </a:solidFill>
                  </a:tcPr>
                </a:tc>
                <a:tc>
                  <a:txBody>
                    <a:bodyPr/>
                    <a:lstStyle/>
                    <a:p>
                      <a:pPr algn="ctr" fontAlgn="ctr"/>
                      <a:r>
                        <a:rPr lang="pt-PT" sz="1800" u="none" strike="noStrike" dirty="0">
                          <a:effectLst/>
                        </a:rPr>
                        <a:t>-1 436</a:t>
                      </a:r>
                      <a:endParaRPr lang="pt-PT" sz="1800" b="0" i="0" u="none" strike="noStrike" dirty="0">
                        <a:solidFill>
                          <a:srgbClr val="000000"/>
                        </a:solidFill>
                        <a:effectLst/>
                        <a:latin typeface="Calibri" panose="020F0502020204030204" pitchFamily="34" charset="0"/>
                      </a:endParaRPr>
                    </a:p>
                  </a:txBody>
                  <a:tcPr marL="6824" marR="6824" marT="6824" marB="0" anchor="ctr">
                    <a:solidFill>
                      <a:schemeClr val="accent2">
                        <a:lumMod val="40000"/>
                        <a:lumOff val="60000"/>
                      </a:schemeClr>
                    </a:solidFill>
                  </a:tcPr>
                </a:tc>
                <a:extLst>
                  <a:ext uri="{0D108BD9-81ED-4DB2-BD59-A6C34878D82A}">
                    <a16:rowId xmlns:a16="http://schemas.microsoft.com/office/drawing/2014/main" val="1515831497"/>
                  </a:ext>
                </a:extLst>
              </a:tr>
              <a:tr h="319936">
                <a:tc gridSpan="2">
                  <a:txBody>
                    <a:bodyPr/>
                    <a:lstStyle/>
                    <a:p>
                      <a:pPr algn="ctr" fontAlgn="ctr"/>
                      <a:r>
                        <a:rPr lang="pt-PT" sz="1800" u="none" strike="noStrike" dirty="0">
                          <a:effectLst/>
                        </a:rPr>
                        <a:t>6 286</a:t>
                      </a:r>
                      <a:endParaRPr lang="pt-PT" sz="1800" b="0" i="0" u="none" strike="noStrike" dirty="0">
                        <a:solidFill>
                          <a:srgbClr val="000000"/>
                        </a:solidFill>
                        <a:effectLst/>
                        <a:latin typeface="Calibri" panose="020F0502020204030204" pitchFamily="34" charset="0"/>
                      </a:endParaRPr>
                    </a:p>
                  </a:txBody>
                  <a:tcPr marL="6824" marR="6824" marT="6824" marB="0" anchor="ctr"/>
                </a:tc>
                <a:tc hMerge="1">
                  <a:txBody>
                    <a:bodyPr/>
                    <a:lstStyle/>
                    <a:p>
                      <a:endParaRPr lang="pt-PT"/>
                    </a:p>
                  </a:txBody>
                  <a:tcPr/>
                </a:tc>
                <a:tc gridSpan="2">
                  <a:txBody>
                    <a:bodyPr/>
                    <a:lstStyle/>
                    <a:p>
                      <a:pPr algn="ctr" fontAlgn="ctr"/>
                      <a:r>
                        <a:rPr lang="pt-PT" sz="1800" u="none" strike="noStrike" dirty="0">
                          <a:effectLst/>
                        </a:rPr>
                        <a:t>4 575</a:t>
                      </a:r>
                      <a:endParaRPr lang="pt-PT" sz="1800" b="0" i="0" u="none" strike="noStrike" dirty="0">
                        <a:solidFill>
                          <a:srgbClr val="000000"/>
                        </a:solidFill>
                        <a:effectLst/>
                        <a:latin typeface="Calibri" panose="020F0502020204030204" pitchFamily="34" charset="0"/>
                      </a:endParaRPr>
                    </a:p>
                  </a:txBody>
                  <a:tcPr marL="6824" marR="6824" marT="6824" marB="0" anchor="ctr"/>
                </a:tc>
                <a:tc hMerge="1">
                  <a:txBody>
                    <a:bodyPr/>
                    <a:lstStyle/>
                    <a:p>
                      <a:endParaRPr lang="pt-PT"/>
                    </a:p>
                  </a:txBody>
                  <a:tcPr/>
                </a:tc>
                <a:tc gridSpan="2">
                  <a:txBody>
                    <a:bodyPr/>
                    <a:lstStyle/>
                    <a:p>
                      <a:pPr algn="ctr" fontAlgn="ctr"/>
                      <a:r>
                        <a:rPr lang="pt-PT" sz="1800" u="none" strike="noStrike" dirty="0">
                          <a:effectLst/>
                        </a:rPr>
                        <a:t>-1 711</a:t>
                      </a:r>
                      <a:endParaRPr lang="pt-PT" sz="1800" b="0" i="0" u="none" strike="noStrike" dirty="0">
                        <a:solidFill>
                          <a:srgbClr val="000000"/>
                        </a:solidFill>
                        <a:effectLst/>
                        <a:latin typeface="Calibri" panose="020F0502020204030204" pitchFamily="34" charset="0"/>
                      </a:endParaRPr>
                    </a:p>
                  </a:txBody>
                  <a:tcPr marL="6824" marR="6824" marT="6824" marB="0" anchor="ctr">
                    <a:solidFill>
                      <a:schemeClr val="accent2">
                        <a:lumMod val="40000"/>
                        <a:lumOff val="60000"/>
                      </a:schemeClr>
                    </a:solidFill>
                  </a:tcPr>
                </a:tc>
                <a:tc hMerge="1">
                  <a:txBody>
                    <a:bodyPr/>
                    <a:lstStyle/>
                    <a:p>
                      <a:endParaRPr lang="pt-PT"/>
                    </a:p>
                  </a:txBody>
                  <a:tcPr/>
                </a:tc>
                <a:extLst>
                  <a:ext uri="{0D108BD9-81ED-4DB2-BD59-A6C34878D82A}">
                    <a16:rowId xmlns:a16="http://schemas.microsoft.com/office/drawing/2014/main" val="3477553049"/>
                  </a:ext>
                </a:extLst>
              </a:tr>
              <a:tr h="319936">
                <a:tc>
                  <a:txBody>
                    <a:bodyPr/>
                    <a:lstStyle/>
                    <a:p>
                      <a:pPr algn="ctr" fontAlgn="ctr"/>
                      <a:endParaRPr lang="pt-PT" sz="1800" b="0"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ctr"/>
                      <a:endParaRPr lang="pt-PT" sz="1800" b="0"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ctr"/>
                      <a:endParaRPr lang="pt-PT" sz="1800" b="0"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ctr"/>
                      <a:endParaRPr lang="pt-PT" sz="1800" b="0"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ctr"/>
                      <a:r>
                        <a:rPr lang="pt-PT" sz="1800" u="none" strike="noStrike">
                          <a:effectLst/>
                        </a:rPr>
                        <a:t>-38%</a:t>
                      </a:r>
                      <a:endParaRPr lang="pt-PT" sz="1800" b="0" i="0" u="none" strike="noStrike">
                        <a:solidFill>
                          <a:srgbClr val="000000"/>
                        </a:solidFill>
                        <a:effectLst/>
                        <a:latin typeface="Calibri" panose="020F0502020204030204" pitchFamily="34" charset="0"/>
                      </a:endParaRPr>
                    </a:p>
                  </a:txBody>
                  <a:tcPr marL="6824" marR="6824" marT="6824" marB="0" anchor="ctr">
                    <a:solidFill>
                      <a:schemeClr val="accent2">
                        <a:lumMod val="40000"/>
                        <a:lumOff val="60000"/>
                      </a:schemeClr>
                    </a:solidFill>
                  </a:tcPr>
                </a:tc>
                <a:tc>
                  <a:txBody>
                    <a:bodyPr/>
                    <a:lstStyle/>
                    <a:p>
                      <a:pPr algn="ctr" fontAlgn="ctr"/>
                      <a:r>
                        <a:rPr lang="pt-PT" sz="1800" u="none" strike="noStrike" dirty="0">
                          <a:effectLst/>
                        </a:rPr>
                        <a:t>-26%</a:t>
                      </a:r>
                      <a:endParaRPr lang="pt-PT" sz="1800" b="0" i="0" u="none" strike="noStrike" dirty="0">
                        <a:solidFill>
                          <a:srgbClr val="000000"/>
                        </a:solidFill>
                        <a:effectLst/>
                        <a:latin typeface="Calibri" panose="020F0502020204030204" pitchFamily="34" charset="0"/>
                      </a:endParaRPr>
                    </a:p>
                  </a:txBody>
                  <a:tcPr marL="6824" marR="6824" marT="6824" marB="0" anchor="ctr">
                    <a:solidFill>
                      <a:schemeClr val="accent2">
                        <a:lumMod val="40000"/>
                        <a:lumOff val="60000"/>
                      </a:schemeClr>
                    </a:solidFill>
                  </a:tcPr>
                </a:tc>
                <a:extLst>
                  <a:ext uri="{0D108BD9-81ED-4DB2-BD59-A6C34878D82A}">
                    <a16:rowId xmlns:a16="http://schemas.microsoft.com/office/drawing/2014/main" val="3921571230"/>
                  </a:ext>
                </a:extLst>
              </a:tr>
              <a:tr h="319936">
                <a:tc>
                  <a:txBody>
                    <a:bodyPr/>
                    <a:lstStyle/>
                    <a:p>
                      <a:pPr algn="ctr" fontAlgn="ctr"/>
                      <a:endParaRPr lang="pt-PT" sz="1800" b="0"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ctr"/>
                      <a:endParaRPr lang="pt-PT" sz="1800" b="0"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ctr"/>
                      <a:endParaRPr lang="pt-PT" sz="1800" b="0" i="0" u="none" strike="noStrike">
                        <a:solidFill>
                          <a:srgbClr val="000000"/>
                        </a:solidFill>
                        <a:effectLst/>
                        <a:latin typeface="Calibri" panose="020F0502020204030204" pitchFamily="34" charset="0"/>
                      </a:endParaRPr>
                    </a:p>
                  </a:txBody>
                  <a:tcPr marL="6824" marR="6824" marT="6824" marB="0" anchor="ctr"/>
                </a:tc>
                <a:tc>
                  <a:txBody>
                    <a:bodyPr/>
                    <a:lstStyle/>
                    <a:p>
                      <a:pPr algn="ctr" fontAlgn="ctr"/>
                      <a:endParaRPr lang="pt-PT" sz="1800" b="0" i="0" u="none" strike="noStrike">
                        <a:solidFill>
                          <a:srgbClr val="000000"/>
                        </a:solidFill>
                        <a:effectLst/>
                        <a:latin typeface="Calibri" panose="020F0502020204030204" pitchFamily="34" charset="0"/>
                      </a:endParaRPr>
                    </a:p>
                  </a:txBody>
                  <a:tcPr marL="6824" marR="6824" marT="6824" marB="0" anchor="ctr"/>
                </a:tc>
                <a:tc gridSpan="2">
                  <a:txBody>
                    <a:bodyPr/>
                    <a:lstStyle/>
                    <a:p>
                      <a:pPr algn="ctr" fontAlgn="ctr"/>
                      <a:r>
                        <a:rPr lang="pt-PT" sz="1800" u="none" strike="noStrike" dirty="0">
                          <a:effectLst/>
                        </a:rPr>
                        <a:t>-27%</a:t>
                      </a:r>
                      <a:endParaRPr lang="pt-PT" sz="1800" b="0" i="0" u="none" strike="noStrike" dirty="0">
                        <a:solidFill>
                          <a:srgbClr val="000000"/>
                        </a:solidFill>
                        <a:effectLst/>
                        <a:latin typeface="Calibri" panose="020F0502020204030204" pitchFamily="34" charset="0"/>
                      </a:endParaRPr>
                    </a:p>
                  </a:txBody>
                  <a:tcPr marL="6824" marR="6824" marT="6824" marB="0" anchor="ctr">
                    <a:solidFill>
                      <a:schemeClr val="accent2">
                        <a:lumMod val="40000"/>
                        <a:lumOff val="60000"/>
                      </a:schemeClr>
                    </a:solidFill>
                  </a:tcPr>
                </a:tc>
                <a:tc hMerge="1">
                  <a:txBody>
                    <a:bodyPr/>
                    <a:lstStyle/>
                    <a:p>
                      <a:endParaRPr lang="pt-PT"/>
                    </a:p>
                  </a:txBody>
                  <a:tcPr/>
                </a:tc>
                <a:extLst>
                  <a:ext uri="{0D108BD9-81ED-4DB2-BD59-A6C34878D82A}">
                    <a16:rowId xmlns:a16="http://schemas.microsoft.com/office/drawing/2014/main" val="3609773036"/>
                  </a:ext>
                </a:extLst>
              </a:tr>
            </a:tbl>
          </a:graphicData>
        </a:graphic>
      </p:graphicFrame>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494741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195736" y="2348880"/>
            <a:ext cx="5256584" cy="25776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defRPr/>
            </a:pPr>
            <a:r>
              <a:rPr lang="pt-PT" altLang="pt-PT" sz="3200" b="1" dirty="0" smtClean="0">
                <a:solidFill>
                  <a:srgbClr val="FF0000"/>
                </a:solidFill>
                <a:latin typeface="Calibri" panose="020F0502020204030204" pitchFamily="34" charset="0"/>
                <a:cs typeface="Calibri" panose="020F0502020204030204" pitchFamily="34" charset="0"/>
              </a:rPr>
              <a:t>SHARED SERVICES INICIATIVE</a:t>
            </a:r>
          </a:p>
          <a:p>
            <a:pPr algn="ctr">
              <a:lnSpc>
                <a:spcPct val="200000"/>
              </a:lnSpc>
              <a:defRPr/>
            </a:pPr>
            <a:r>
              <a:rPr lang="pt-PT" altLang="pt-PT" sz="3200" b="1" dirty="0" err="1" smtClean="0">
                <a:solidFill>
                  <a:schemeClr val="tx1">
                    <a:lumMod val="50000"/>
                    <a:lumOff val="50000"/>
                  </a:schemeClr>
                </a:solidFill>
                <a:latin typeface="Calibri" panose="020F0502020204030204" pitchFamily="34" charset="0"/>
                <a:cs typeface="Calibri" panose="020F0502020204030204" pitchFamily="34" charset="0"/>
              </a:rPr>
              <a:t>Starts</a:t>
            </a:r>
            <a:r>
              <a:rPr lang="pt-PT" altLang="pt-PT" sz="3200" b="1" dirty="0" smtClean="0">
                <a:solidFill>
                  <a:schemeClr val="tx1">
                    <a:lumMod val="50000"/>
                    <a:lumOff val="50000"/>
                  </a:schemeClr>
                </a:solidFill>
                <a:latin typeface="Calibri" panose="020F0502020204030204" pitchFamily="34" charset="0"/>
                <a:cs typeface="Calibri" panose="020F0502020204030204" pitchFamily="34" charset="0"/>
              </a:rPr>
              <a:t> </a:t>
            </a:r>
            <a:r>
              <a:rPr lang="pt-PT" altLang="pt-PT" sz="3200" b="1" dirty="0" err="1" smtClean="0">
                <a:solidFill>
                  <a:schemeClr val="tx1">
                    <a:lumMod val="50000"/>
                    <a:lumOff val="50000"/>
                  </a:schemeClr>
                </a:solidFill>
                <a:latin typeface="Calibri" panose="020F0502020204030204" pitchFamily="34" charset="0"/>
                <a:cs typeface="Calibri" panose="020F0502020204030204" pitchFamily="34" charset="0"/>
              </a:rPr>
              <a:t>at</a:t>
            </a:r>
            <a:r>
              <a:rPr lang="pt-PT" altLang="pt-PT" sz="3200" b="1" dirty="0" smtClean="0">
                <a:solidFill>
                  <a:schemeClr val="tx1">
                    <a:lumMod val="50000"/>
                    <a:lumOff val="50000"/>
                  </a:schemeClr>
                </a:solidFill>
                <a:latin typeface="Calibri" panose="020F0502020204030204" pitchFamily="34" charset="0"/>
                <a:cs typeface="Calibri" panose="020F0502020204030204" pitchFamily="34" charset="0"/>
              </a:rPr>
              <a:t> </a:t>
            </a:r>
            <a:r>
              <a:rPr lang="pt-PT" altLang="pt-PT" sz="3200" b="1" dirty="0" err="1" smtClean="0">
                <a:solidFill>
                  <a:schemeClr val="tx1">
                    <a:lumMod val="50000"/>
                    <a:lumOff val="50000"/>
                  </a:schemeClr>
                </a:solidFill>
                <a:latin typeface="Calibri" panose="020F0502020204030204" pitchFamily="34" charset="0"/>
                <a:cs typeface="Calibri" panose="020F0502020204030204" pitchFamily="34" charset="0"/>
              </a:rPr>
              <a:t>February</a:t>
            </a:r>
            <a:r>
              <a:rPr lang="pt-PT" altLang="pt-PT" sz="3200" b="1" dirty="0" smtClean="0">
                <a:solidFill>
                  <a:schemeClr val="tx1">
                    <a:lumMod val="50000"/>
                    <a:lumOff val="50000"/>
                  </a:schemeClr>
                </a:solidFill>
                <a:latin typeface="Calibri" panose="020F0502020204030204" pitchFamily="34" charset="0"/>
                <a:cs typeface="Calibri" panose="020F0502020204030204" pitchFamily="34" charset="0"/>
              </a:rPr>
              <a:t>/2007</a:t>
            </a: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665097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3262550"/>
              </p:ext>
            </p:extLst>
          </p:nvPr>
        </p:nvGraphicFramePr>
        <p:xfrm>
          <a:off x="1106591" y="603604"/>
          <a:ext cx="7596166"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44168" y="1519039"/>
            <a:ext cx="2047155" cy="1631216"/>
          </a:xfrm>
          <a:prstGeom prst="rect">
            <a:avLst/>
          </a:prstGeom>
          <a:noFill/>
          <a:ln>
            <a:noFill/>
          </a:ln>
        </p:spPr>
        <p:txBody>
          <a:bodyPr wrap="square" rtlCol="0">
            <a:spAutoFit/>
          </a:bodyPr>
          <a:lstStyle/>
          <a:p>
            <a:pPr marL="92075" indent="-92075">
              <a:spcAft>
                <a:spcPts val="600"/>
              </a:spcAft>
              <a:buFont typeface="Arial" pitchFamily="34" charset="0"/>
              <a:buChar char="•"/>
            </a:pPr>
            <a:r>
              <a:rPr lang="en-US" sz="1600" dirty="0" smtClean="0">
                <a:latin typeface="Calibri" panose="020F0502020204030204" pitchFamily="34" charset="0"/>
                <a:cs typeface="Calibri" panose="020F0502020204030204" pitchFamily="34" charset="0"/>
              </a:rPr>
              <a:t>Supplier/Partner</a:t>
            </a:r>
            <a:endParaRPr lang="en-US" sz="1600" dirty="0">
              <a:latin typeface="Calibri" panose="020F0502020204030204" pitchFamily="34" charset="0"/>
              <a:cs typeface="Calibri" panose="020F0502020204030204" pitchFamily="34" charset="0"/>
            </a:endParaRPr>
          </a:p>
          <a:p>
            <a:pPr marL="92075" indent="-92075">
              <a:spcAft>
                <a:spcPts val="600"/>
              </a:spcAft>
              <a:buFont typeface="Arial" pitchFamily="34" charset="0"/>
              <a:buChar char="•"/>
            </a:pPr>
            <a:r>
              <a:rPr lang="en-US" sz="1600" dirty="0">
                <a:latin typeface="Calibri" panose="020F0502020204030204" pitchFamily="34" charset="0"/>
                <a:cs typeface="Calibri" panose="020F0502020204030204" pitchFamily="34" charset="0"/>
              </a:rPr>
              <a:t>Business unit</a:t>
            </a:r>
          </a:p>
          <a:p>
            <a:pPr marL="92075" indent="-92075">
              <a:spcAft>
                <a:spcPts val="600"/>
              </a:spcAft>
              <a:buFont typeface="Arial" pitchFamily="34" charset="0"/>
              <a:buChar char="•"/>
            </a:pPr>
            <a:r>
              <a:rPr lang="en-US" sz="1600" dirty="0">
                <a:latin typeface="Calibri" panose="020F0502020204030204" pitchFamily="34" charset="0"/>
                <a:cs typeface="Calibri" panose="020F0502020204030204" pitchFamily="34" charset="0"/>
              </a:rPr>
              <a:t>Value</a:t>
            </a:r>
          </a:p>
          <a:p>
            <a:pPr marL="92075" indent="-92075">
              <a:spcAft>
                <a:spcPts val="600"/>
              </a:spcAft>
              <a:buFont typeface="Arial" pitchFamily="34" charset="0"/>
              <a:buChar char="•"/>
            </a:pPr>
            <a:r>
              <a:rPr lang="en-US" sz="1600" dirty="0">
                <a:latin typeface="Calibri" panose="020F0502020204030204" pitchFamily="34" charset="0"/>
                <a:cs typeface="Calibri" panose="020F0502020204030204" pitchFamily="34" charset="0"/>
              </a:rPr>
              <a:t>Service provider</a:t>
            </a:r>
          </a:p>
          <a:p>
            <a:pPr marL="92075" indent="-92075">
              <a:spcAft>
                <a:spcPts val="600"/>
              </a:spcAft>
              <a:buFont typeface="Arial" pitchFamily="34" charset="0"/>
              <a:buChar char="•"/>
            </a:pPr>
            <a:r>
              <a:rPr lang="en-US" sz="1600" dirty="0">
                <a:latin typeface="Calibri" panose="020F0502020204030204" pitchFamily="34" charset="0"/>
                <a:cs typeface="Calibri" panose="020F0502020204030204" pitchFamily="34" charset="0"/>
              </a:rPr>
              <a:t>Customer Loyalty</a:t>
            </a:r>
            <a:endParaRPr lang="pt-PT" sz="1600" dirty="0" smtClean="0">
              <a:latin typeface="Calibri" panose="020F0502020204030204" pitchFamily="34" charset="0"/>
              <a:cs typeface="Calibri" panose="020F0502020204030204" pitchFamily="34" charset="0"/>
            </a:endParaRPr>
          </a:p>
        </p:txBody>
      </p:sp>
      <p:sp>
        <p:nvSpPr>
          <p:cNvPr id="33" name="TextBox 32"/>
          <p:cNvSpPr txBox="1"/>
          <p:nvPr/>
        </p:nvSpPr>
        <p:spPr>
          <a:xfrm>
            <a:off x="845848" y="1007115"/>
            <a:ext cx="2643206" cy="523220"/>
          </a:xfrm>
          <a:prstGeom prst="rect">
            <a:avLst/>
          </a:prstGeom>
          <a:noFill/>
        </p:spPr>
        <p:txBody>
          <a:bodyPr wrap="square" rtlCol="0">
            <a:spAutoFit/>
          </a:bodyPr>
          <a:lstStyle/>
          <a:p>
            <a:pPr algn="ctr"/>
            <a:r>
              <a:rPr lang="en-US" sz="1400" b="1" i="1" dirty="0">
                <a:solidFill>
                  <a:srgbClr val="002060"/>
                </a:solidFill>
                <a:latin typeface="Arial" pitchFamily="34" charset="0"/>
                <a:cs typeface="Arial" pitchFamily="34" charset="0"/>
              </a:rPr>
              <a:t>Development of a culture centered on the client</a:t>
            </a:r>
            <a:endParaRPr lang="pt-PT" sz="1400" b="1" i="1" dirty="0" smtClean="0">
              <a:solidFill>
                <a:srgbClr val="002060"/>
              </a:solidFill>
              <a:latin typeface="Arial" pitchFamily="34" charset="0"/>
              <a:cs typeface="Arial" pitchFamily="34" charset="0"/>
            </a:endParaRPr>
          </a:p>
        </p:txBody>
      </p:sp>
      <p:sp>
        <p:nvSpPr>
          <p:cNvPr id="38" name="TextBox 37"/>
          <p:cNvSpPr txBox="1"/>
          <p:nvPr/>
        </p:nvSpPr>
        <p:spPr>
          <a:xfrm>
            <a:off x="6680681" y="1578619"/>
            <a:ext cx="2418283" cy="1477328"/>
          </a:xfrm>
          <a:prstGeom prst="rect">
            <a:avLst/>
          </a:prstGeom>
          <a:noFill/>
          <a:ln>
            <a:noFill/>
          </a:ln>
        </p:spPr>
        <p:txBody>
          <a:bodyPr wrap="square" rtlCol="0">
            <a:spAutoFit/>
          </a:bodyPr>
          <a:lstStyle/>
          <a:p>
            <a:pPr marL="92075" indent="-92075">
              <a:spcAft>
                <a:spcPts val="600"/>
              </a:spcAft>
              <a:buFont typeface="Arial" pitchFamily="34" charset="0"/>
              <a:buChar char="•"/>
            </a:pPr>
            <a:r>
              <a:rPr lang="en-US" sz="1600" i="1" dirty="0" smtClean="0">
                <a:latin typeface="Calibri" panose="020F0502020204030204" pitchFamily="34" charset="0"/>
                <a:cs typeface="Calibri" panose="020F0502020204030204" pitchFamily="34" charset="0"/>
              </a:rPr>
              <a:t>Based </a:t>
            </a:r>
            <a:r>
              <a:rPr lang="en-US" sz="1600" i="1" dirty="0">
                <a:latin typeface="Calibri" panose="020F0502020204030204" pitchFamily="34" charset="0"/>
                <a:cs typeface="Calibri" panose="020F0502020204030204" pitchFamily="34" charset="0"/>
              </a:rPr>
              <a:t>on customer needs</a:t>
            </a:r>
          </a:p>
          <a:p>
            <a:pPr marL="92075" indent="-92075">
              <a:spcAft>
                <a:spcPts val="600"/>
              </a:spcAft>
              <a:buFont typeface="Arial" pitchFamily="34" charset="0"/>
              <a:buChar char="•"/>
            </a:pPr>
            <a:r>
              <a:rPr lang="en-US" sz="1600" i="1" dirty="0">
                <a:latin typeface="Calibri" panose="020F0502020204030204" pitchFamily="34" charset="0"/>
                <a:cs typeface="Calibri" panose="020F0502020204030204" pitchFamily="34" charset="0"/>
              </a:rPr>
              <a:t>Alignment of processes with the business</a:t>
            </a:r>
          </a:p>
          <a:p>
            <a:pPr marL="92075" indent="-92075">
              <a:spcAft>
                <a:spcPts val="600"/>
              </a:spcAft>
              <a:buFont typeface="Arial" pitchFamily="34" charset="0"/>
              <a:buChar char="•"/>
            </a:pPr>
            <a:r>
              <a:rPr lang="en-US" sz="1600" i="1" dirty="0">
                <a:latin typeface="Calibri" panose="020F0502020204030204" pitchFamily="34" charset="0"/>
                <a:cs typeface="Calibri" panose="020F0502020204030204" pitchFamily="34" charset="0"/>
              </a:rPr>
              <a:t>Standardized processes, best practices</a:t>
            </a:r>
            <a:endParaRPr lang="pt-PT" sz="1600" i="1" dirty="0" smtClean="0">
              <a:latin typeface="Calibri" panose="020F0502020204030204" pitchFamily="34" charset="0"/>
              <a:cs typeface="Calibri" panose="020F0502020204030204" pitchFamily="34" charset="0"/>
            </a:endParaRPr>
          </a:p>
        </p:txBody>
      </p:sp>
      <p:sp>
        <p:nvSpPr>
          <p:cNvPr id="39" name="TextBox 38"/>
          <p:cNvSpPr txBox="1"/>
          <p:nvPr/>
        </p:nvSpPr>
        <p:spPr>
          <a:xfrm>
            <a:off x="6455758" y="1007115"/>
            <a:ext cx="2643206" cy="523220"/>
          </a:xfrm>
          <a:prstGeom prst="rect">
            <a:avLst/>
          </a:prstGeom>
          <a:noFill/>
        </p:spPr>
        <p:txBody>
          <a:bodyPr wrap="square" rtlCol="0">
            <a:spAutoFit/>
          </a:bodyPr>
          <a:lstStyle/>
          <a:p>
            <a:pPr algn="ctr"/>
            <a:r>
              <a:rPr lang="en-US" sz="1400" b="1" i="1" dirty="0">
                <a:solidFill>
                  <a:srgbClr val="002060"/>
                </a:solidFill>
                <a:latin typeface="Arial" pitchFamily="34" charset="0"/>
                <a:cs typeface="Arial" pitchFamily="34" charset="0"/>
              </a:rPr>
              <a:t>Process reengineering with value creation</a:t>
            </a:r>
            <a:endParaRPr lang="pt-PT" sz="1400" b="1" i="1" dirty="0" smtClean="0">
              <a:solidFill>
                <a:srgbClr val="002060"/>
              </a:solidFill>
              <a:latin typeface="Arial" pitchFamily="34" charset="0"/>
              <a:cs typeface="Arial" pitchFamily="34" charset="0"/>
            </a:endParaRPr>
          </a:p>
        </p:txBody>
      </p:sp>
      <p:sp>
        <p:nvSpPr>
          <p:cNvPr id="40" name="TextBox 39"/>
          <p:cNvSpPr txBox="1"/>
          <p:nvPr/>
        </p:nvSpPr>
        <p:spPr>
          <a:xfrm>
            <a:off x="1340839" y="4964605"/>
            <a:ext cx="3786214" cy="1631216"/>
          </a:xfrm>
          <a:prstGeom prst="rect">
            <a:avLst/>
          </a:prstGeom>
          <a:noFill/>
          <a:ln>
            <a:noFill/>
          </a:ln>
        </p:spPr>
        <p:txBody>
          <a:bodyPr wrap="square" rtlCol="0">
            <a:spAutoFit/>
          </a:bodyPr>
          <a:lstStyle/>
          <a:p>
            <a:pPr>
              <a:spcAft>
                <a:spcPts val="600"/>
              </a:spcAft>
              <a:buFont typeface="Arial" pitchFamily="34" charset="0"/>
              <a:buChar char="•"/>
            </a:pPr>
            <a:r>
              <a:rPr lang="en-US" sz="1600" i="1" dirty="0">
                <a:latin typeface="Calibri" panose="020F0502020204030204" pitchFamily="34" charset="0"/>
                <a:cs typeface="Calibri" panose="020F0502020204030204" pitchFamily="34" charset="0"/>
              </a:rPr>
              <a:t>Integrated system</a:t>
            </a:r>
          </a:p>
          <a:p>
            <a:pPr>
              <a:spcAft>
                <a:spcPts val="600"/>
              </a:spcAft>
              <a:buFont typeface="Arial" pitchFamily="34" charset="0"/>
              <a:buChar char="•"/>
            </a:pPr>
            <a:r>
              <a:rPr lang="en-US" sz="1600" i="1" dirty="0">
                <a:latin typeface="Calibri" panose="020F0502020204030204" pitchFamily="34" charset="0"/>
                <a:cs typeface="Calibri" panose="020F0502020204030204" pitchFamily="34" charset="0"/>
              </a:rPr>
              <a:t>Reduced data maintenance</a:t>
            </a:r>
          </a:p>
          <a:p>
            <a:pPr>
              <a:spcAft>
                <a:spcPts val="600"/>
              </a:spcAft>
              <a:buFont typeface="Arial" pitchFamily="34" charset="0"/>
              <a:buChar char="•"/>
            </a:pPr>
            <a:r>
              <a:rPr lang="en-US" sz="1600" i="1" dirty="0">
                <a:latin typeface="Calibri" panose="020F0502020204030204" pitchFamily="34" charset="0"/>
                <a:cs typeface="Calibri" panose="020F0502020204030204" pitchFamily="34" charset="0"/>
              </a:rPr>
              <a:t>Data integration</a:t>
            </a:r>
          </a:p>
          <a:p>
            <a:pPr>
              <a:spcAft>
                <a:spcPts val="600"/>
              </a:spcAft>
              <a:buFont typeface="Arial" pitchFamily="34" charset="0"/>
              <a:buChar char="•"/>
            </a:pPr>
            <a:r>
              <a:rPr lang="en-US" sz="1600" i="1" dirty="0">
                <a:latin typeface="Calibri" panose="020F0502020204030204" pitchFamily="34" charset="0"/>
                <a:cs typeface="Calibri" panose="020F0502020204030204" pitchFamily="34" charset="0"/>
              </a:rPr>
              <a:t>Validation of data at source</a:t>
            </a:r>
          </a:p>
          <a:p>
            <a:pPr>
              <a:spcAft>
                <a:spcPts val="600"/>
              </a:spcAft>
              <a:buFont typeface="Arial" pitchFamily="34" charset="0"/>
              <a:buChar char="•"/>
            </a:pPr>
            <a:r>
              <a:rPr lang="en-US" sz="1600" i="1" dirty="0">
                <a:latin typeface="Calibri" panose="020F0502020204030204" pitchFamily="34" charset="0"/>
                <a:cs typeface="Calibri" panose="020F0502020204030204" pitchFamily="34" charset="0"/>
              </a:rPr>
              <a:t>Relevant and timely information</a:t>
            </a:r>
            <a:endParaRPr lang="pt-PT" sz="1600" i="1" dirty="0" smtClean="0">
              <a:latin typeface="Calibri" panose="020F0502020204030204" pitchFamily="34" charset="0"/>
              <a:cs typeface="Calibri" panose="020F0502020204030204" pitchFamily="34" charset="0"/>
            </a:endParaRPr>
          </a:p>
        </p:txBody>
      </p:sp>
      <p:sp>
        <p:nvSpPr>
          <p:cNvPr id="41" name="TextBox 40"/>
          <p:cNvSpPr txBox="1"/>
          <p:nvPr/>
        </p:nvSpPr>
        <p:spPr>
          <a:xfrm>
            <a:off x="1173833" y="4452681"/>
            <a:ext cx="2643206" cy="523220"/>
          </a:xfrm>
          <a:prstGeom prst="rect">
            <a:avLst/>
          </a:prstGeom>
          <a:noFill/>
        </p:spPr>
        <p:txBody>
          <a:bodyPr wrap="square" rtlCol="0">
            <a:spAutoFit/>
          </a:bodyPr>
          <a:lstStyle/>
          <a:p>
            <a:pPr algn="ctr"/>
            <a:r>
              <a:rPr lang="pt-PT" sz="1400" b="1" i="1" dirty="0" smtClean="0">
                <a:solidFill>
                  <a:srgbClr val="002060"/>
                </a:solidFill>
                <a:latin typeface="Arial" pitchFamily="34" charset="0"/>
                <a:cs typeface="Arial" pitchFamily="34" charset="0"/>
              </a:rPr>
              <a:t>T</a:t>
            </a:r>
            <a:r>
              <a:rPr lang="en-US" sz="1400" b="1" i="1" dirty="0" err="1" smtClean="0">
                <a:solidFill>
                  <a:srgbClr val="002060"/>
                </a:solidFill>
                <a:latin typeface="Arial" pitchFamily="34" charset="0"/>
                <a:cs typeface="Arial" pitchFamily="34" charset="0"/>
              </a:rPr>
              <a:t>echnological</a:t>
            </a:r>
            <a:r>
              <a:rPr lang="en-US" sz="1400" b="1" i="1" dirty="0" smtClean="0">
                <a:solidFill>
                  <a:srgbClr val="002060"/>
                </a:solidFill>
                <a:latin typeface="Arial" pitchFamily="34" charset="0"/>
                <a:cs typeface="Arial" pitchFamily="34" charset="0"/>
              </a:rPr>
              <a:t> </a:t>
            </a:r>
            <a:r>
              <a:rPr lang="en-US" sz="1400" b="1" i="1" dirty="0">
                <a:solidFill>
                  <a:srgbClr val="002060"/>
                </a:solidFill>
                <a:latin typeface="Arial" pitchFamily="34" charset="0"/>
                <a:cs typeface="Arial" pitchFamily="34" charset="0"/>
              </a:rPr>
              <a:t>strategy aligned with the business</a:t>
            </a:r>
            <a:endParaRPr lang="pt-PT" sz="1400" b="1" i="1" dirty="0" smtClean="0">
              <a:solidFill>
                <a:srgbClr val="002060"/>
              </a:solidFill>
              <a:latin typeface="Arial" pitchFamily="34" charset="0"/>
              <a:cs typeface="Arial" pitchFamily="34" charset="0"/>
            </a:endParaRPr>
          </a:p>
        </p:txBody>
      </p:sp>
      <p:sp>
        <p:nvSpPr>
          <p:cNvPr id="12" name="TextBox 11"/>
          <p:cNvSpPr txBox="1"/>
          <p:nvPr/>
        </p:nvSpPr>
        <p:spPr>
          <a:xfrm>
            <a:off x="6142184" y="4428613"/>
            <a:ext cx="2643206" cy="523220"/>
          </a:xfrm>
          <a:prstGeom prst="rect">
            <a:avLst/>
          </a:prstGeom>
          <a:noFill/>
        </p:spPr>
        <p:txBody>
          <a:bodyPr wrap="square" rtlCol="0">
            <a:spAutoFit/>
          </a:bodyPr>
          <a:lstStyle/>
          <a:p>
            <a:pPr algn="ctr"/>
            <a:r>
              <a:rPr lang="en-US" sz="1400" b="1" i="1" dirty="0">
                <a:solidFill>
                  <a:srgbClr val="002060"/>
                </a:solidFill>
                <a:latin typeface="Arial" pitchFamily="34" charset="0"/>
                <a:cs typeface="Arial" pitchFamily="34" charset="0"/>
              </a:rPr>
              <a:t>Basic characteristics of the technological solution</a:t>
            </a:r>
            <a:endParaRPr lang="pt-PT" sz="1400" b="1" i="1" dirty="0" smtClean="0">
              <a:solidFill>
                <a:srgbClr val="002060"/>
              </a:solidFill>
              <a:latin typeface="Arial" pitchFamily="34" charset="0"/>
              <a:cs typeface="Arial" pitchFamily="34" charset="0"/>
            </a:endParaRPr>
          </a:p>
        </p:txBody>
      </p:sp>
      <p:sp>
        <p:nvSpPr>
          <p:cNvPr id="13" name="TextBox 12"/>
          <p:cNvSpPr txBox="1"/>
          <p:nvPr/>
        </p:nvSpPr>
        <p:spPr>
          <a:xfrm>
            <a:off x="6455758" y="4940537"/>
            <a:ext cx="2643206" cy="1308050"/>
          </a:xfrm>
          <a:prstGeom prst="rect">
            <a:avLst/>
          </a:prstGeom>
          <a:noFill/>
          <a:ln>
            <a:noFill/>
          </a:ln>
        </p:spPr>
        <p:txBody>
          <a:bodyPr wrap="square" rtlCol="0">
            <a:spAutoFit/>
          </a:bodyPr>
          <a:lstStyle/>
          <a:p>
            <a:pPr marL="92075" indent="-92075">
              <a:spcAft>
                <a:spcPts val="600"/>
              </a:spcAft>
              <a:buFont typeface="Arial" pitchFamily="34" charset="0"/>
              <a:buChar char="•"/>
            </a:pPr>
            <a:r>
              <a:rPr lang="en-US" sz="1600" i="1" dirty="0">
                <a:latin typeface="Calibri" panose="020F0502020204030204" pitchFamily="34" charset="0"/>
                <a:cs typeface="Calibri" panose="020F0502020204030204" pitchFamily="34" charset="0"/>
              </a:rPr>
              <a:t>Built-in features</a:t>
            </a:r>
          </a:p>
          <a:p>
            <a:pPr marL="92075" indent="-92075">
              <a:spcAft>
                <a:spcPts val="600"/>
              </a:spcAft>
              <a:buFont typeface="Arial" pitchFamily="34" charset="0"/>
              <a:buChar char="•"/>
            </a:pPr>
            <a:r>
              <a:rPr lang="en-US" sz="1600" i="1" dirty="0">
                <a:latin typeface="Calibri" panose="020F0502020204030204" pitchFamily="34" charset="0"/>
                <a:cs typeface="Calibri" panose="020F0502020204030204" pitchFamily="34" charset="0"/>
              </a:rPr>
              <a:t>Integration and interfaces</a:t>
            </a:r>
          </a:p>
          <a:p>
            <a:pPr marL="92075" indent="-92075">
              <a:spcAft>
                <a:spcPts val="600"/>
              </a:spcAft>
              <a:buFont typeface="Arial" pitchFamily="34" charset="0"/>
              <a:buChar char="•"/>
            </a:pPr>
            <a:r>
              <a:rPr lang="en-US" sz="1600" i="1" dirty="0">
                <a:latin typeface="Calibri" panose="020F0502020204030204" pitchFamily="34" charset="0"/>
                <a:cs typeface="Calibri" panose="020F0502020204030204" pitchFamily="34" charset="0"/>
              </a:rPr>
              <a:t>Configuration</a:t>
            </a:r>
          </a:p>
          <a:p>
            <a:pPr marL="92075" indent="-92075">
              <a:spcAft>
                <a:spcPts val="600"/>
              </a:spcAft>
              <a:buFont typeface="Arial" pitchFamily="34" charset="0"/>
              <a:buChar char="•"/>
            </a:pPr>
            <a:r>
              <a:rPr lang="en-US" sz="1600" i="1" dirty="0">
                <a:latin typeface="Calibri" panose="020F0502020204030204" pitchFamily="34" charset="0"/>
                <a:cs typeface="Calibri" panose="020F0502020204030204" pitchFamily="34" charset="0"/>
              </a:rPr>
              <a:t>Scalability</a:t>
            </a:r>
            <a:endParaRPr lang="pt-PT" sz="1600" i="1" dirty="0" smtClean="0">
              <a:latin typeface="Calibri" panose="020F0502020204030204" pitchFamily="34" charset="0"/>
              <a:cs typeface="Calibri" panose="020F0502020204030204" pitchFamily="34" charset="0"/>
            </a:endParaRPr>
          </a:p>
        </p:txBody>
      </p:sp>
      <p:sp>
        <p:nvSpPr>
          <p:cNvPr id="11" name="TextBox 10"/>
          <p:cNvSpPr txBox="1"/>
          <p:nvPr/>
        </p:nvSpPr>
        <p:spPr>
          <a:xfrm>
            <a:off x="946664" y="116632"/>
            <a:ext cx="4633448" cy="769441"/>
          </a:xfrm>
          <a:prstGeom prst="rect">
            <a:avLst/>
          </a:prstGeom>
          <a:noFill/>
        </p:spPr>
        <p:txBody>
          <a:bodyPr wrap="none" rtlCol="0">
            <a:spAutoFit/>
          </a:bodyPr>
          <a:lstStyle/>
          <a:p>
            <a:r>
              <a:rPr lang="pt-PT" sz="2200" b="1" dirty="0" smtClean="0">
                <a:latin typeface="Calibri" panose="020F0502020204030204" pitchFamily="34" charset="0"/>
                <a:cs typeface="Calibri" panose="020F0502020204030204" pitchFamily="34" charset="0"/>
              </a:rPr>
              <a:t>PRACE - SHARED SERVICES INITIATIVE</a:t>
            </a:r>
            <a:r>
              <a:rPr lang="pt-PT" sz="2200" b="1" dirty="0" smtClean="0">
                <a:solidFill>
                  <a:srgbClr val="000000"/>
                </a:solidFill>
                <a:latin typeface="Calibri" panose="020F0502020204030204" pitchFamily="34" charset="0"/>
                <a:cs typeface="Calibri" panose="020F0502020204030204" pitchFamily="34" charset="0"/>
              </a:rPr>
              <a:t>:</a:t>
            </a:r>
          </a:p>
          <a:p>
            <a:r>
              <a:rPr lang="pt-PT" sz="2200" b="1" i="1" dirty="0" err="1" smtClean="0">
                <a:solidFill>
                  <a:srgbClr val="000000"/>
                </a:solidFill>
                <a:latin typeface="Calibri" panose="020F0502020204030204" pitchFamily="34" charset="0"/>
                <a:cs typeface="Calibri" panose="020F0502020204030204" pitchFamily="34" charset="0"/>
              </a:rPr>
              <a:t>Starting</a:t>
            </a:r>
            <a:r>
              <a:rPr lang="pt-PT" sz="2200" b="1" i="1" dirty="0" smtClean="0">
                <a:solidFill>
                  <a:srgbClr val="000000"/>
                </a:solidFill>
                <a:latin typeface="Calibri" panose="020F0502020204030204" pitchFamily="34" charset="0"/>
                <a:cs typeface="Calibri" panose="020F0502020204030204" pitchFamily="34" charset="0"/>
              </a:rPr>
              <a:t> </a:t>
            </a:r>
            <a:r>
              <a:rPr lang="pt-PT" sz="2200" b="1" i="1" dirty="0" err="1" smtClean="0">
                <a:solidFill>
                  <a:srgbClr val="000000"/>
                </a:solidFill>
                <a:latin typeface="Calibri" panose="020F0502020204030204" pitchFamily="34" charset="0"/>
                <a:cs typeface="Calibri" panose="020F0502020204030204" pitchFamily="34" charset="0"/>
              </a:rPr>
              <a:t>Point</a:t>
            </a:r>
            <a:endParaRPr lang="pt-PT" sz="2200" b="1" i="1"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613160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448" y="410281"/>
            <a:ext cx="2735783" cy="961111"/>
          </a:xfrm>
          <a:prstGeom prst="rect">
            <a:avLst/>
          </a:prstGeom>
        </p:spPr>
      </p:pic>
      <p:sp>
        <p:nvSpPr>
          <p:cNvPr id="7" name="TextBox 6"/>
          <p:cNvSpPr txBox="1"/>
          <p:nvPr/>
        </p:nvSpPr>
        <p:spPr>
          <a:xfrm>
            <a:off x="6546511" y="2265784"/>
            <a:ext cx="206384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39" t="4267" b="4486"/>
          <a:stretch/>
        </p:blipFill>
        <p:spPr bwMode="auto">
          <a:xfrm>
            <a:off x="0" y="2886075"/>
            <a:ext cx="9144000" cy="39719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37485" y="1775711"/>
            <a:ext cx="382079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err="1" smtClean="0">
                <a:ln>
                  <a:noFill/>
                </a:ln>
                <a:solidFill>
                  <a:prstClr val="black">
                    <a:lumMod val="75000"/>
                    <a:lumOff val="25000"/>
                  </a:prstClr>
                </a:solidFill>
                <a:effectLst/>
                <a:uLnTx/>
                <a:uFillTx/>
                <a:latin typeface="Calibri" panose="020F0502020204030204" pitchFamily="34" charset="0"/>
                <a:cs typeface="Calibri" panose="020F0502020204030204" pitchFamily="34" charset="0"/>
              </a:rPr>
              <a:t>Shared</a:t>
            </a:r>
            <a:r>
              <a:rPr kumimoji="0" lang="pt-PT" sz="2800" b="1"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cs typeface="Calibri" panose="020F0502020204030204" pitchFamily="34" charset="0"/>
              </a:rPr>
              <a:t> </a:t>
            </a:r>
            <a:r>
              <a:rPr kumimoji="0" lang="pt-PT" sz="2800" b="1" i="0" u="none" strike="noStrike" kern="1200" cap="none" spc="0" normalizeH="0" baseline="0" noProof="0" dirty="0" err="1" smtClean="0">
                <a:ln>
                  <a:noFill/>
                </a:ln>
                <a:solidFill>
                  <a:prstClr val="black">
                    <a:lumMod val="75000"/>
                    <a:lumOff val="25000"/>
                  </a:prstClr>
                </a:solidFill>
                <a:effectLst/>
                <a:uLnTx/>
                <a:uFillTx/>
                <a:latin typeface="Calibri" panose="020F0502020204030204" pitchFamily="34" charset="0"/>
                <a:cs typeface="Calibri" panose="020F0502020204030204" pitchFamily="34" charset="0"/>
              </a:rPr>
              <a:t>Services</a:t>
            </a:r>
            <a:r>
              <a:rPr kumimoji="0" lang="pt-PT" sz="2800" b="1"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cs typeface="Calibri" panose="020F0502020204030204" pitchFamily="34" charset="0"/>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cs typeface="Calibri" panose="020F0502020204030204" pitchFamily="34" charset="0"/>
              </a:rPr>
              <a:t>a </a:t>
            </a:r>
            <a:r>
              <a:rPr kumimoji="0" lang="pt-PT" sz="2800" b="1" i="0" u="none" strike="noStrike" kern="1200" cap="none" spc="0" normalizeH="0" baseline="0" noProof="0" dirty="0" err="1" smtClean="0">
                <a:ln>
                  <a:noFill/>
                </a:ln>
                <a:solidFill>
                  <a:prstClr val="black">
                    <a:lumMod val="75000"/>
                    <a:lumOff val="25000"/>
                  </a:prstClr>
                </a:solidFill>
                <a:effectLst/>
                <a:uLnTx/>
                <a:uFillTx/>
                <a:latin typeface="Calibri" panose="020F0502020204030204" pitchFamily="34" charset="0"/>
                <a:cs typeface="Calibri" panose="020F0502020204030204" pitchFamily="34" charset="0"/>
              </a:rPr>
              <a:t>Smart</a:t>
            </a:r>
            <a:r>
              <a:rPr kumimoji="0" lang="pt-PT" sz="2800" b="1"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cs typeface="Calibri" panose="020F0502020204030204" pitchFamily="34" charset="0"/>
              </a:rPr>
              <a:t> </a:t>
            </a:r>
            <a:r>
              <a:rPr kumimoji="0" lang="pt-PT" sz="2800" b="1" i="0" u="none" strike="noStrike" kern="1200" cap="none" spc="0" normalizeH="0" baseline="0" noProof="0" dirty="0" err="1" smtClean="0">
                <a:ln>
                  <a:noFill/>
                </a:ln>
                <a:solidFill>
                  <a:prstClr val="black">
                    <a:lumMod val="75000"/>
                    <a:lumOff val="25000"/>
                  </a:prstClr>
                </a:solidFill>
                <a:effectLst/>
                <a:uLnTx/>
                <a:uFillTx/>
                <a:latin typeface="Calibri" panose="020F0502020204030204" pitchFamily="34" charset="0"/>
                <a:cs typeface="Calibri" panose="020F0502020204030204" pitchFamily="34" charset="0"/>
              </a:rPr>
              <a:t>Government</a:t>
            </a:r>
            <a:endParaRPr kumimoji="0" lang="pt-PT" sz="2800" b="1"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cs typeface="Calibri" panose="020F0502020204030204" pitchFamily="34" charset="0"/>
            </a:endParaRPr>
          </a:p>
        </p:txBody>
      </p:sp>
      <p:sp>
        <p:nvSpPr>
          <p:cNvPr id="3" name="Rectangle 2"/>
          <p:cNvSpPr/>
          <p:nvPr/>
        </p:nvSpPr>
        <p:spPr>
          <a:xfrm>
            <a:off x="-36512" y="1340768"/>
            <a:ext cx="4470356" cy="400110"/>
          </a:xfrm>
          <a:prstGeom prst="rect">
            <a:avLst/>
          </a:prstGeom>
        </p:spPr>
        <p:txBody>
          <a:bodyPr wrap="square">
            <a:spAutoFit/>
          </a:bodyPr>
          <a:lstStyle/>
          <a:p>
            <a:pPr algn="ctr"/>
            <a:r>
              <a:rPr lang="pt-PT" sz="2000" b="1" dirty="0" smtClean="0">
                <a:latin typeface="Calibri" panose="020F0502020204030204" pitchFamily="34" charset="0"/>
                <a:cs typeface="Calibri" panose="020F0502020204030204" pitchFamily="34" charset="0"/>
              </a:rPr>
              <a:t> </a:t>
            </a:r>
            <a:r>
              <a:rPr lang="pt-PT" sz="2000" b="1" dirty="0">
                <a:latin typeface="Calibri" panose="020F0502020204030204" pitchFamily="34" charset="0"/>
                <a:cs typeface="Calibri" panose="020F0502020204030204" pitchFamily="34" charset="0"/>
              </a:rPr>
              <a:t>(</a:t>
            </a:r>
            <a:r>
              <a:rPr lang="pt-PT" sz="2000" b="1" dirty="0" err="1">
                <a:latin typeface="Calibri" panose="020F0502020204030204" pitchFamily="34" charset="0"/>
                <a:cs typeface="Calibri" panose="020F0502020204030204" pitchFamily="34" charset="0"/>
              </a:rPr>
              <a:t>Government</a:t>
            </a:r>
            <a:r>
              <a:rPr lang="pt-PT" sz="2000" b="1" dirty="0">
                <a:latin typeface="Calibri" panose="020F0502020204030204" pitchFamily="34" charset="0"/>
                <a:cs typeface="Calibri" panose="020F0502020204030204" pitchFamily="34" charset="0"/>
              </a:rPr>
              <a:t> </a:t>
            </a:r>
            <a:r>
              <a:rPr lang="pt-PT" sz="2000" b="1" dirty="0" err="1">
                <a:latin typeface="Calibri" panose="020F0502020204030204" pitchFamily="34" charset="0"/>
                <a:cs typeface="Calibri" panose="020F0502020204030204" pitchFamily="34" charset="0"/>
              </a:rPr>
              <a:t>Shared</a:t>
            </a:r>
            <a:r>
              <a:rPr lang="pt-PT" sz="2000" b="1" dirty="0">
                <a:latin typeface="Calibri" panose="020F0502020204030204" pitchFamily="34" charset="0"/>
                <a:cs typeface="Calibri" panose="020F0502020204030204" pitchFamily="34" charset="0"/>
              </a:rPr>
              <a:t> </a:t>
            </a:r>
            <a:r>
              <a:rPr lang="pt-PT" sz="2000" b="1" dirty="0" err="1">
                <a:latin typeface="Calibri" panose="020F0502020204030204" pitchFamily="34" charset="0"/>
                <a:cs typeface="Calibri" panose="020F0502020204030204" pitchFamily="34" charset="0"/>
              </a:rPr>
              <a:t>Services</a:t>
            </a:r>
            <a:r>
              <a:rPr lang="pt-PT" sz="2000" b="1" dirty="0">
                <a:latin typeface="Calibri" panose="020F0502020204030204" pitchFamily="34" charset="0"/>
                <a:cs typeface="Calibri" panose="020F0502020204030204" pitchFamily="34" charset="0"/>
              </a:rPr>
              <a:t> </a:t>
            </a:r>
            <a:r>
              <a:rPr lang="pt-PT" sz="2000" b="1" dirty="0" err="1" smtClean="0">
                <a:latin typeface="Calibri" panose="020F0502020204030204" pitchFamily="34" charset="0"/>
                <a:cs typeface="Calibri" panose="020F0502020204030204" pitchFamily="34" charset="0"/>
              </a:rPr>
              <a:t>Agency</a:t>
            </a:r>
            <a:r>
              <a:rPr lang="pt-PT" sz="2000" b="1" dirty="0" smtClean="0">
                <a:latin typeface="Calibri" panose="020F0502020204030204" pitchFamily="34" charset="0"/>
                <a:cs typeface="Calibri" panose="020F0502020204030204" pitchFamily="34" charset="0"/>
              </a:rPr>
              <a:t>)</a:t>
            </a:r>
            <a:endParaRPr lang="pt-PT"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4228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30" y="64876"/>
            <a:ext cx="8761010" cy="781285"/>
          </a:xfrm>
        </p:spPr>
        <p:txBody>
          <a:bodyPr vert="horz" lIns="91440" tIns="45720" rIns="91440" bIns="45720" rtlCol="0" anchor="ctr">
            <a:normAutofit/>
          </a:bodyPr>
          <a:lstStyle/>
          <a:p>
            <a:pPr marL="177800">
              <a:lnSpc>
                <a:spcPct val="100000"/>
              </a:lnSpc>
            </a:pPr>
            <a:r>
              <a:rPr lang="en-US" sz="2800" dirty="0" smtClean="0">
                <a:solidFill>
                  <a:srgbClr val="FF0000"/>
                </a:solidFill>
              </a:rPr>
              <a:t>FINAL REMARKS:   Critical </a:t>
            </a:r>
            <a:r>
              <a:rPr lang="en-US" sz="2800" dirty="0">
                <a:solidFill>
                  <a:srgbClr val="FF0000"/>
                </a:solidFill>
              </a:rPr>
              <a:t>S</a:t>
            </a:r>
            <a:r>
              <a:rPr lang="en-US" sz="2800" dirty="0" smtClean="0">
                <a:solidFill>
                  <a:srgbClr val="FF0000"/>
                </a:solidFill>
              </a:rPr>
              <a:t>uccess </a:t>
            </a:r>
            <a:r>
              <a:rPr lang="en-US" sz="2800" dirty="0">
                <a:solidFill>
                  <a:srgbClr val="FF0000"/>
                </a:solidFill>
              </a:rPr>
              <a:t>F</a:t>
            </a:r>
            <a:r>
              <a:rPr lang="en-US" sz="2800" dirty="0" smtClean="0">
                <a:solidFill>
                  <a:srgbClr val="FF0000"/>
                </a:solidFill>
              </a:rPr>
              <a:t>actors</a:t>
            </a:r>
            <a:endParaRPr lang="en-US" sz="2800" dirty="0">
              <a:solidFill>
                <a:srgbClr val="FF0000"/>
              </a:solidFill>
            </a:endParaRPr>
          </a:p>
        </p:txBody>
      </p:sp>
      <p:sp>
        <p:nvSpPr>
          <p:cNvPr id="3" name="Content Placeholder 2"/>
          <p:cNvSpPr>
            <a:spLocks noGrp="1"/>
          </p:cNvSpPr>
          <p:nvPr>
            <p:ph idx="1"/>
          </p:nvPr>
        </p:nvSpPr>
        <p:spPr>
          <a:xfrm>
            <a:off x="827584" y="764704"/>
            <a:ext cx="8316416" cy="6011839"/>
          </a:xfrm>
        </p:spPr>
        <p:txBody>
          <a:bodyPr>
            <a:noAutofit/>
          </a:bodyPr>
          <a:lstStyle/>
          <a:p>
            <a:pPr marL="630238" indent="-363538">
              <a:spcBef>
                <a:spcPts val="1200"/>
              </a:spcBef>
              <a:buClr>
                <a:srgbClr val="3B80C2"/>
              </a:buClr>
              <a:buSzPct val="110000"/>
              <a:buFont typeface="Lucida Grande"/>
              <a:buChar char="❯"/>
            </a:pPr>
            <a:r>
              <a:rPr lang="en-US" sz="2200" dirty="0" smtClean="0">
                <a:ea typeface="Lucida Sans Unicode" pitchFamily="33" charset="-52"/>
                <a:cs typeface="FoundrySterling-Light"/>
              </a:rPr>
              <a:t>Sponsorship </a:t>
            </a:r>
            <a:r>
              <a:rPr lang="en-US" sz="2200" dirty="0">
                <a:ea typeface="Lucida Sans Unicode" pitchFamily="33" charset="-52"/>
                <a:cs typeface="FoundrySterling-Light"/>
              </a:rPr>
              <a:t>of top management and government support</a:t>
            </a:r>
          </a:p>
          <a:p>
            <a:pPr marL="630238" indent="-363538">
              <a:spcBef>
                <a:spcPts val="1200"/>
              </a:spcBef>
              <a:buClr>
                <a:srgbClr val="3B80C2"/>
              </a:buClr>
              <a:buSzPct val="110000"/>
              <a:buFont typeface="Lucida Grande"/>
              <a:buChar char="❯"/>
            </a:pPr>
            <a:r>
              <a:rPr lang="en-US" sz="2200" dirty="0">
                <a:ea typeface="Lucida Sans Unicode" pitchFamily="33" charset="-52"/>
                <a:cs typeface="FoundrySterling-Light"/>
              </a:rPr>
              <a:t>Clearly definition of management structure, roles and responsibilities</a:t>
            </a:r>
          </a:p>
          <a:p>
            <a:pPr marL="630238" indent="-363538">
              <a:spcBef>
                <a:spcPts val="1200"/>
              </a:spcBef>
              <a:buClr>
                <a:srgbClr val="3B80C2"/>
              </a:buClr>
              <a:buSzPct val="110000"/>
              <a:buFont typeface="Lucida Grande"/>
              <a:buChar char="❯"/>
            </a:pPr>
            <a:r>
              <a:rPr lang="en-US" sz="2200" dirty="0">
                <a:ea typeface="Lucida Sans Unicode" pitchFamily="33" charset="-52"/>
                <a:cs typeface="FoundrySterling-Light"/>
              </a:rPr>
              <a:t>Definition of service level agreements with clients</a:t>
            </a:r>
          </a:p>
          <a:p>
            <a:pPr marL="630238" indent="-363538">
              <a:spcBef>
                <a:spcPts val="1200"/>
              </a:spcBef>
              <a:buClr>
                <a:srgbClr val="3B80C2"/>
              </a:buClr>
              <a:buSzPct val="110000"/>
              <a:buFont typeface="Lucida Grande"/>
              <a:buChar char="❯"/>
            </a:pPr>
            <a:r>
              <a:rPr lang="en-US" sz="2200" dirty="0">
                <a:ea typeface="Lucida Sans Unicode" pitchFamily="33" charset="-52"/>
                <a:cs typeface="FoundrySterling-Light"/>
              </a:rPr>
              <a:t>Definition of a strong business case</a:t>
            </a:r>
          </a:p>
          <a:p>
            <a:pPr marL="630238" indent="-363538">
              <a:spcBef>
                <a:spcPts val="1200"/>
              </a:spcBef>
              <a:buClr>
                <a:srgbClr val="3B80C2"/>
              </a:buClr>
              <a:buSzPct val="110000"/>
              <a:buFont typeface="Lucida Grande"/>
              <a:buChar char="❯"/>
            </a:pPr>
            <a:r>
              <a:rPr lang="en-US" sz="2200" dirty="0">
                <a:ea typeface="Lucida Sans Unicode" pitchFamily="33" charset="-52"/>
                <a:cs typeface="FoundrySterling-Light"/>
              </a:rPr>
              <a:t>Definition and implementation of a effective communication and change management plan</a:t>
            </a:r>
          </a:p>
          <a:p>
            <a:pPr marL="630238" indent="-363538">
              <a:spcBef>
                <a:spcPts val="1200"/>
              </a:spcBef>
              <a:buClr>
                <a:srgbClr val="3B80C2"/>
              </a:buClr>
              <a:buSzPct val="110000"/>
              <a:buFont typeface="Lucida Grande"/>
              <a:buChar char="❯"/>
            </a:pPr>
            <a:r>
              <a:rPr lang="en-US" sz="2200" dirty="0">
                <a:ea typeface="Lucida Sans Unicode" pitchFamily="33" charset="-52"/>
                <a:cs typeface="FoundrySterling-Light"/>
              </a:rPr>
              <a:t>Effective management of project risks</a:t>
            </a:r>
          </a:p>
          <a:p>
            <a:pPr marL="630238" indent="-363538">
              <a:spcBef>
                <a:spcPts val="1200"/>
              </a:spcBef>
              <a:buClr>
                <a:srgbClr val="3B80C2"/>
              </a:buClr>
              <a:buSzPct val="110000"/>
              <a:buFont typeface="Lucida Grande"/>
              <a:buChar char="❯"/>
            </a:pPr>
            <a:r>
              <a:rPr lang="en-US" sz="2200" dirty="0">
                <a:ea typeface="Lucida Sans Unicode" pitchFamily="33" charset="-52"/>
                <a:cs typeface="FoundrySterling-Light"/>
              </a:rPr>
              <a:t>Availability of qualified resources (project management, functional and technical skills)</a:t>
            </a:r>
          </a:p>
          <a:p>
            <a:pPr marL="630238" indent="-363538">
              <a:spcBef>
                <a:spcPts val="1200"/>
              </a:spcBef>
              <a:buClr>
                <a:srgbClr val="3B80C2"/>
              </a:buClr>
              <a:buSzPct val="110000"/>
              <a:buFont typeface="Lucida Grande"/>
              <a:buChar char="❯"/>
            </a:pPr>
            <a:r>
              <a:rPr lang="en-US" sz="2200" dirty="0">
                <a:ea typeface="Lucida Sans Unicode" pitchFamily="33" charset="-52"/>
                <a:cs typeface="FoundrySterling-Light"/>
              </a:rPr>
              <a:t>Robust and flexible technological platform </a:t>
            </a:r>
          </a:p>
          <a:p>
            <a:pPr marL="630238" indent="-363538">
              <a:spcBef>
                <a:spcPts val="1200"/>
              </a:spcBef>
              <a:buClr>
                <a:srgbClr val="3B80C2"/>
              </a:buClr>
              <a:buSzPct val="110000"/>
              <a:buFont typeface="Lucida Grande"/>
              <a:buChar char="❯"/>
            </a:pPr>
            <a:r>
              <a:rPr lang="en-US" sz="2200" dirty="0">
                <a:ea typeface="Lucida Sans Unicode" pitchFamily="33" charset="-52"/>
                <a:cs typeface="FoundrySterling-Light"/>
              </a:rPr>
              <a:t>A phased approach to implementation </a:t>
            </a:r>
          </a:p>
          <a:p>
            <a:pPr marL="630238" indent="-363538">
              <a:spcBef>
                <a:spcPts val="1200"/>
              </a:spcBef>
              <a:buClr>
                <a:srgbClr val="3B80C2"/>
              </a:buClr>
              <a:buSzPct val="110000"/>
              <a:buFont typeface="Lucida Grande"/>
              <a:buChar char="❯"/>
            </a:pPr>
            <a:r>
              <a:rPr lang="en-US" sz="2200" dirty="0">
                <a:ea typeface="Lucida Sans Unicode" pitchFamily="33" charset="-52"/>
                <a:cs typeface="FoundrySterling-Light"/>
              </a:rPr>
              <a:t>Follow best practices </a:t>
            </a:r>
          </a:p>
        </p:txBody>
      </p:sp>
      <p:sp>
        <p:nvSpPr>
          <p:cNvPr id="4" name="Slide Number Placeholder 3"/>
          <p:cNvSpPr>
            <a:spLocks noGrp="1"/>
          </p:cNvSpPr>
          <p:nvPr>
            <p:ph type="sldNum" sz="quarter" idx="12"/>
          </p:nvPr>
        </p:nvSpPr>
        <p:spPr/>
        <p:txBody>
          <a:bodyPr/>
          <a:lstStyle/>
          <a:p>
            <a:fld id="{9C5002D8-155A-4159-90CF-92B7646DAE9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3589692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2276872"/>
            <a:ext cx="7851392" cy="2123658"/>
          </a:xfrm>
          <a:prstGeom prst="rect">
            <a:avLst/>
          </a:prstGeom>
          <a:noFill/>
        </p:spPr>
        <p:txBody>
          <a:bodyPr wrap="square">
            <a:spAutoFit/>
          </a:bodyPr>
          <a:lstStyle/>
          <a:p>
            <a:pPr algn="just"/>
            <a:r>
              <a:rPr lang="en-US" sz="2200" b="1" dirty="0" smtClean="0"/>
              <a:t>Last but not least, always remember:</a:t>
            </a:r>
          </a:p>
          <a:p>
            <a:pPr algn="just"/>
            <a:endParaRPr lang="en-US" sz="2200" dirty="0" smtClean="0"/>
          </a:p>
          <a:p>
            <a:pPr algn="just"/>
            <a:r>
              <a:rPr lang="en-US" sz="2200" i="1" dirty="0" smtClean="0"/>
              <a:t>In most cases administrative reforms are not implemented by those who design it, and that’s true also for the new structures: the ones that promote the new structure don’t have to manage with it.</a:t>
            </a:r>
            <a:endParaRPr lang="pt-PT" sz="2200" i="1" dirty="0"/>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410390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403648" y="980728"/>
            <a:ext cx="6952500" cy="4850920"/>
          </a:xfrm>
          <a:prstGeom prst="rect">
            <a:avLst/>
          </a:prstGeom>
        </p:spPr>
      </p:pic>
      <p:sp>
        <p:nvSpPr>
          <p:cNvPr id="3" name="Slide Number Placeholder 2"/>
          <p:cNvSpPr>
            <a:spLocks noGrp="1"/>
          </p:cNvSpPr>
          <p:nvPr>
            <p:ph type="sldNum" sz="quarter" idx="12"/>
          </p:nvPr>
        </p:nvSpPr>
        <p:spPr/>
        <p:txBody>
          <a:bodyPr/>
          <a:lstStyle/>
          <a:p>
            <a:fld id="{9C5002D8-155A-4159-90CF-92B7646DAE9E}"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349739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64460"/>
            <a:ext cx="7919736" cy="5416868"/>
          </a:xfrm>
          <a:prstGeom prst="rect">
            <a:avLst/>
          </a:prstGeom>
        </p:spPr>
        <p:txBody>
          <a:bodyPr wrap="square">
            <a:spAutoFit/>
          </a:bodyPr>
          <a:lstStyle/>
          <a:p>
            <a:pPr marL="185738" indent="-185738" algn="just">
              <a:spcBef>
                <a:spcPts val="1800"/>
              </a:spcBef>
            </a:pPr>
            <a:r>
              <a:rPr lang="en-US" b="1" i="1" dirty="0" smtClean="0"/>
              <a:t>“Administrative </a:t>
            </a:r>
            <a:r>
              <a:rPr lang="en-US" b="1" i="1" dirty="0"/>
              <a:t>reform in Portugal: problems and </a:t>
            </a:r>
            <a:r>
              <a:rPr lang="en-US" b="1" i="1" dirty="0" smtClean="0"/>
              <a:t>prospects”</a:t>
            </a:r>
            <a:br>
              <a:rPr lang="en-US" b="1" i="1" dirty="0" smtClean="0"/>
            </a:br>
            <a:r>
              <a:rPr lang="pt-PT" sz="1600" i="1" dirty="0" smtClean="0"/>
              <a:t>Rocha &amp; </a:t>
            </a:r>
            <a:r>
              <a:rPr lang="pt-PT" sz="1600" i="1" dirty="0" err="1" smtClean="0"/>
              <a:t>Araujo</a:t>
            </a:r>
            <a:r>
              <a:rPr lang="pt-PT" sz="1600" i="1" dirty="0" smtClean="0"/>
              <a:t> (2007)</a:t>
            </a:r>
          </a:p>
          <a:p>
            <a:pPr marL="177800" indent="-177800" algn="just">
              <a:spcBef>
                <a:spcPts val="2400"/>
              </a:spcBef>
              <a:buFont typeface="Arial" panose="020B0604020202020204" pitchFamily="34" charset="0"/>
              <a:buChar char="•"/>
            </a:pPr>
            <a:r>
              <a:rPr lang="en-US" dirty="0" smtClean="0"/>
              <a:t>Administrative reform </a:t>
            </a:r>
            <a:r>
              <a:rPr lang="en-US" dirty="0"/>
              <a:t>has been on the political agenda </a:t>
            </a:r>
            <a:r>
              <a:rPr lang="en-US" dirty="0" smtClean="0"/>
              <a:t>since 1974</a:t>
            </a:r>
            <a:r>
              <a:rPr lang="pt-PT" dirty="0" smtClean="0"/>
              <a:t>.</a:t>
            </a:r>
          </a:p>
          <a:p>
            <a:pPr marL="177800" indent="-177800" algn="just">
              <a:spcBef>
                <a:spcPts val="1200"/>
              </a:spcBef>
              <a:buFont typeface="Arial" panose="020B0604020202020204" pitchFamily="34" charset="0"/>
              <a:buChar char="•"/>
            </a:pPr>
            <a:r>
              <a:rPr lang="en-US" dirty="0" smtClean="0"/>
              <a:t>Portugal was a country with two systems: the old traditional system, which was deeply rooted in a traditional and rural society and the new and modernized institutions.</a:t>
            </a:r>
          </a:p>
          <a:p>
            <a:pPr marL="177800" indent="-177800" algn="just">
              <a:spcBef>
                <a:spcPts val="1200"/>
              </a:spcBef>
              <a:buFont typeface="Arial" panose="020B0604020202020204" pitchFamily="34" charset="0"/>
              <a:buChar char="•"/>
            </a:pPr>
            <a:r>
              <a:rPr lang="en-US" dirty="0" smtClean="0"/>
              <a:t>The </a:t>
            </a:r>
            <a:r>
              <a:rPr lang="en-US" dirty="0"/>
              <a:t>government’s main concern </a:t>
            </a:r>
            <a:r>
              <a:rPr lang="en-US" dirty="0" smtClean="0"/>
              <a:t>was concentrated on </a:t>
            </a:r>
            <a:r>
              <a:rPr lang="en-US" dirty="0"/>
              <a:t>three main issues</a:t>
            </a:r>
            <a:r>
              <a:rPr lang="en-US" dirty="0" smtClean="0"/>
              <a:t>:</a:t>
            </a:r>
          </a:p>
          <a:p>
            <a:pPr marL="185738" algn="just">
              <a:spcBef>
                <a:spcPts val="0"/>
              </a:spcBef>
            </a:pPr>
            <a:r>
              <a:rPr lang="en-US" b="1" dirty="0" smtClean="0"/>
              <a:t>a) </a:t>
            </a:r>
            <a:r>
              <a:rPr lang="en-US" dirty="0" smtClean="0"/>
              <a:t>to </a:t>
            </a:r>
            <a:r>
              <a:rPr lang="en-US" dirty="0"/>
              <a:t>dismantle those services ideologically </a:t>
            </a:r>
            <a:r>
              <a:rPr lang="en-US" dirty="0" smtClean="0"/>
              <a:t>connected to </a:t>
            </a:r>
            <a:r>
              <a:rPr lang="en-US" dirty="0"/>
              <a:t>the old </a:t>
            </a:r>
            <a:r>
              <a:rPr lang="en-US" dirty="0" smtClean="0"/>
              <a:t>regime;</a:t>
            </a:r>
          </a:p>
          <a:p>
            <a:pPr marL="185738" algn="just">
              <a:spcBef>
                <a:spcPts val="0"/>
              </a:spcBef>
            </a:pPr>
            <a:r>
              <a:rPr lang="en-US" b="1" dirty="0" smtClean="0"/>
              <a:t>b)</a:t>
            </a:r>
            <a:r>
              <a:rPr lang="en-US" dirty="0" smtClean="0"/>
              <a:t> to </a:t>
            </a:r>
            <a:r>
              <a:rPr lang="en-US" dirty="0"/>
              <a:t>destroy the power of </a:t>
            </a:r>
            <a:r>
              <a:rPr lang="en-US" dirty="0" smtClean="0"/>
              <a:t>strong economic groups (monopoly positions);</a:t>
            </a:r>
            <a:endParaRPr lang="en-US" dirty="0"/>
          </a:p>
          <a:p>
            <a:pPr marL="185738" algn="just">
              <a:spcBef>
                <a:spcPts val="0"/>
              </a:spcBef>
            </a:pPr>
            <a:r>
              <a:rPr lang="en-US" b="1" dirty="0" smtClean="0"/>
              <a:t>c)</a:t>
            </a:r>
            <a:r>
              <a:rPr lang="en-US" dirty="0" smtClean="0"/>
              <a:t> to </a:t>
            </a:r>
            <a:r>
              <a:rPr lang="en-US" dirty="0"/>
              <a:t>build the social state.</a:t>
            </a:r>
            <a:endParaRPr lang="en-US" dirty="0" smtClean="0"/>
          </a:p>
          <a:p>
            <a:pPr marL="177800" indent="-177800" algn="just">
              <a:spcBef>
                <a:spcPts val="1200"/>
              </a:spcBef>
              <a:buFont typeface="Arial" panose="020B0604020202020204" pitchFamily="34" charset="0"/>
              <a:buChar char="•"/>
            </a:pPr>
            <a:r>
              <a:rPr lang="pt-PT" dirty="0" err="1" smtClean="0"/>
              <a:t>The</a:t>
            </a:r>
            <a:r>
              <a:rPr lang="pt-PT" dirty="0" smtClean="0"/>
              <a:t> </a:t>
            </a:r>
            <a:r>
              <a:rPr lang="en-US" dirty="0" smtClean="0"/>
              <a:t>model </a:t>
            </a:r>
            <a:r>
              <a:rPr lang="en-US" dirty="0"/>
              <a:t>established by the Constitution after the democratic revolution required </a:t>
            </a:r>
            <a:r>
              <a:rPr lang="en-US" dirty="0" smtClean="0"/>
              <a:t>a large </a:t>
            </a:r>
            <a:r>
              <a:rPr lang="en-US" dirty="0"/>
              <a:t>administrative </a:t>
            </a:r>
            <a:r>
              <a:rPr lang="en-US" dirty="0" smtClean="0"/>
              <a:t>structure.</a:t>
            </a:r>
          </a:p>
          <a:p>
            <a:pPr marL="177800" indent="-177800" algn="just">
              <a:spcBef>
                <a:spcPts val="1200"/>
              </a:spcBef>
              <a:buFont typeface="Arial" panose="020B0604020202020204" pitchFamily="34" charset="0"/>
              <a:buChar char="•"/>
            </a:pPr>
            <a:r>
              <a:rPr lang="en-US" dirty="0"/>
              <a:t>The democratic revolution represented an increase in the number of public enterprises, and in its aftermath the government started a vast process of nationalization (vg. insurance, banking, power production, transport, chemistry, shipbuilding, </a:t>
            </a:r>
            <a:r>
              <a:rPr lang="en-US" dirty="0" err="1"/>
              <a:t>etc</a:t>
            </a:r>
            <a:r>
              <a:rPr lang="en-US" dirty="0"/>
              <a:t>) and increased the role of the </a:t>
            </a:r>
            <a:r>
              <a:rPr lang="en-US" dirty="0" smtClean="0"/>
              <a:t>state.</a:t>
            </a:r>
            <a:endParaRPr lang="en-US" dirty="0"/>
          </a:p>
        </p:txBody>
      </p:sp>
      <p:sp>
        <p:nvSpPr>
          <p:cNvPr id="3" name="Slide Number Placeholder 2"/>
          <p:cNvSpPr>
            <a:spLocks noGrp="1"/>
          </p:cNvSpPr>
          <p:nvPr>
            <p:ph type="sldNum" sz="quarter" idx="12"/>
          </p:nvPr>
        </p:nvSpPr>
        <p:spPr/>
        <p:txBody>
          <a:bodyPr/>
          <a:lstStyle/>
          <a:p>
            <a:fld id="{9C5002D8-155A-4159-90CF-92B7646DAE9E}" type="slidenum">
              <a:rPr lang="en-US" smtClean="0">
                <a:solidFill>
                  <a:prstClr val="black"/>
                </a:solidFill>
              </a:rPr>
              <a:pPr/>
              <a:t>4</a:t>
            </a:fld>
            <a:endParaRPr lang="en-US" dirty="0">
              <a:solidFill>
                <a:prstClr val="black"/>
              </a:solidFill>
            </a:endParaRPr>
          </a:p>
        </p:txBody>
      </p:sp>
      <p:sp>
        <p:nvSpPr>
          <p:cNvPr id="4" name="Rectangle 3"/>
          <p:cNvSpPr/>
          <p:nvPr/>
        </p:nvSpPr>
        <p:spPr>
          <a:xfrm>
            <a:off x="975352" y="188640"/>
            <a:ext cx="4238212" cy="430887"/>
          </a:xfrm>
          <a:prstGeom prst="rect">
            <a:avLst/>
          </a:prstGeom>
        </p:spPr>
        <p:txBody>
          <a:bodyPr wrap="none">
            <a:spAutoFit/>
          </a:bodyPr>
          <a:lstStyle/>
          <a:p>
            <a:pPr algn="just"/>
            <a:r>
              <a:rPr lang="en-US" sz="2200" b="1" dirty="0" smtClean="0">
                <a:solidFill>
                  <a:srgbClr val="FF0000"/>
                </a:solidFill>
                <a:latin typeface="Calibri" panose="020F0502020204030204" pitchFamily="34" charset="0"/>
                <a:cs typeface="Calibri" panose="020F0502020204030204" pitchFamily="34" charset="0"/>
              </a:rPr>
              <a:t>CONTEXT </a:t>
            </a:r>
            <a:r>
              <a:rPr lang="en-US" sz="2200" b="1" dirty="0">
                <a:solidFill>
                  <a:srgbClr val="FF0000"/>
                </a:solidFill>
                <a:latin typeface="Calibri" panose="020F0502020204030204" pitchFamily="34" charset="0"/>
                <a:cs typeface="Calibri" panose="020F0502020204030204" pitchFamily="34" charset="0"/>
              </a:rPr>
              <a:t>OF PORTUGAL REFORMS</a:t>
            </a:r>
          </a:p>
        </p:txBody>
      </p:sp>
    </p:spTree>
    <p:extLst>
      <p:ext uri="{BB962C8B-B14F-4D97-AF65-F5344CB8AC3E}">
        <p14:creationId xmlns:p14="http://schemas.microsoft.com/office/powerpoint/2010/main" val="1110429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8233" y="908720"/>
            <a:ext cx="7871792" cy="3877985"/>
          </a:xfrm>
          <a:prstGeom prst="rect">
            <a:avLst/>
          </a:prstGeom>
        </p:spPr>
        <p:txBody>
          <a:bodyPr wrap="square">
            <a:spAutoFit/>
          </a:bodyPr>
          <a:lstStyle/>
          <a:p>
            <a:pPr marL="177800" indent="-177800" algn="just">
              <a:spcBef>
                <a:spcPts val="1200"/>
              </a:spcBef>
              <a:buFont typeface="Arial" panose="020B0604020202020204" pitchFamily="34" charset="0"/>
              <a:buChar char="•"/>
            </a:pPr>
            <a:r>
              <a:rPr lang="en-US" dirty="0" smtClean="0"/>
              <a:t>Concerning </a:t>
            </a:r>
            <a:r>
              <a:rPr lang="en-US" dirty="0"/>
              <a:t>the civil service, important changes took </a:t>
            </a:r>
            <a:r>
              <a:rPr lang="en-US" dirty="0" smtClean="0"/>
              <a:t>place: </a:t>
            </a:r>
            <a:r>
              <a:rPr lang="en-US" dirty="0"/>
              <a:t>the career system, retirement, and disciplinary statutes were altered </a:t>
            </a:r>
            <a:r>
              <a:rPr lang="en-US" dirty="0" smtClean="0"/>
              <a:t>and </a:t>
            </a:r>
            <a:r>
              <a:rPr lang="en-US" dirty="0"/>
              <a:t>an appraisal system was introduced</a:t>
            </a:r>
            <a:r>
              <a:rPr lang="en-US" dirty="0" smtClean="0"/>
              <a:t>. The </a:t>
            </a:r>
            <a:r>
              <a:rPr lang="en-US" dirty="0"/>
              <a:t>increase in the numbers of civil servants followed the development </a:t>
            </a:r>
            <a:r>
              <a:rPr lang="en-US" dirty="0" smtClean="0"/>
              <a:t>of society </a:t>
            </a:r>
            <a:r>
              <a:rPr lang="en-US" dirty="0"/>
              <a:t>and the intervention of the state in social and economic </a:t>
            </a:r>
            <a:r>
              <a:rPr lang="en-US" dirty="0" smtClean="0"/>
              <a:t>life (today near 690.000).</a:t>
            </a:r>
          </a:p>
          <a:p>
            <a:pPr marL="177800" indent="-177800" algn="just">
              <a:spcBef>
                <a:spcPts val="1200"/>
              </a:spcBef>
              <a:buFont typeface="Arial" panose="020B0604020202020204" pitchFamily="34" charset="0"/>
              <a:buChar char="•"/>
            </a:pPr>
            <a:r>
              <a:rPr lang="en-US" dirty="0" smtClean="0"/>
              <a:t>The </a:t>
            </a:r>
            <a:r>
              <a:rPr lang="en-US" dirty="0"/>
              <a:t>period </a:t>
            </a:r>
            <a:r>
              <a:rPr lang="en-US" dirty="0" smtClean="0"/>
              <a:t>1986 - 1995 </a:t>
            </a:r>
            <a:r>
              <a:rPr lang="en-US" dirty="0"/>
              <a:t>saw </a:t>
            </a:r>
            <a:r>
              <a:rPr lang="en-US" dirty="0" smtClean="0"/>
              <a:t>favorable </a:t>
            </a:r>
            <a:r>
              <a:rPr lang="en-US" dirty="0"/>
              <a:t>political and economic conditions</a:t>
            </a:r>
            <a:r>
              <a:rPr lang="en-US" dirty="0" smtClean="0"/>
              <a:t>, which </a:t>
            </a:r>
            <a:r>
              <a:rPr lang="en-US" dirty="0"/>
              <a:t>allowed a systematic approach to the administrative </a:t>
            </a:r>
            <a:r>
              <a:rPr lang="en-US" dirty="0" smtClean="0"/>
              <a:t>reform</a:t>
            </a:r>
            <a:r>
              <a:rPr lang="pt-PT" dirty="0" smtClean="0"/>
              <a:t>.</a:t>
            </a:r>
          </a:p>
          <a:p>
            <a:pPr marL="177800" indent="-177800" algn="just">
              <a:spcBef>
                <a:spcPts val="1200"/>
              </a:spcBef>
              <a:buFont typeface="Arial" panose="020B0604020202020204" pitchFamily="34" charset="0"/>
              <a:buChar char="•"/>
            </a:pPr>
            <a:r>
              <a:rPr lang="en-US" dirty="0" smtClean="0"/>
              <a:t>The </a:t>
            </a:r>
            <a:r>
              <a:rPr lang="en-US" dirty="0"/>
              <a:t>ideas of the New Public Management and the reform experiences of </a:t>
            </a:r>
            <a:r>
              <a:rPr lang="en-US" dirty="0" smtClean="0"/>
              <a:t>other countries </a:t>
            </a:r>
            <a:r>
              <a:rPr lang="en-US" dirty="0"/>
              <a:t>influenced the administrative reform in Portugal, which had an impact </a:t>
            </a:r>
            <a:r>
              <a:rPr lang="en-US" dirty="0" smtClean="0"/>
              <a:t>on the </a:t>
            </a:r>
            <a:r>
              <a:rPr lang="en-US" dirty="0"/>
              <a:t>structure and functioning of the </a:t>
            </a:r>
            <a:r>
              <a:rPr lang="en-US" dirty="0" smtClean="0"/>
              <a:t>government.</a:t>
            </a:r>
          </a:p>
          <a:p>
            <a:pPr marL="177800" indent="-177800" algn="just">
              <a:spcBef>
                <a:spcPts val="1200"/>
              </a:spcBef>
              <a:buFont typeface="Arial" panose="020B0604020202020204" pitchFamily="34" charset="0"/>
              <a:buChar char="•"/>
            </a:pPr>
            <a:r>
              <a:rPr lang="en-US" dirty="0"/>
              <a:t>The ongoing </a:t>
            </a:r>
            <a:r>
              <a:rPr lang="en-US" dirty="0" smtClean="0"/>
              <a:t>reforms, </a:t>
            </a:r>
            <a:r>
              <a:rPr lang="en-US" dirty="0"/>
              <a:t>sought to resolve the budgetary imbalance problem and to straighten (purge) the public </a:t>
            </a:r>
            <a:r>
              <a:rPr lang="en-US" dirty="0" smtClean="0"/>
              <a:t>finance.</a:t>
            </a:r>
            <a:endParaRPr lang="en-US" dirty="0"/>
          </a:p>
        </p:txBody>
      </p:sp>
      <p:sp>
        <p:nvSpPr>
          <p:cNvPr id="3" name="Slide Number Placeholder 2"/>
          <p:cNvSpPr>
            <a:spLocks noGrp="1"/>
          </p:cNvSpPr>
          <p:nvPr>
            <p:ph type="sldNum" sz="quarter" idx="12"/>
          </p:nvPr>
        </p:nvSpPr>
        <p:spPr/>
        <p:txBody>
          <a:bodyPr/>
          <a:lstStyle/>
          <a:p>
            <a:fld id="{9C5002D8-155A-4159-90CF-92B7646DAE9E}" type="slidenum">
              <a:rPr lang="en-US" smtClean="0">
                <a:solidFill>
                  <a:prstClr val="black"/>
                </a:solidFill>
              </a:rPr>
              <a:pPr/>
              <a:t>5</a:t>
            </a:fld>
            <a:endParaRPr lang="en-US" dirty="0">
              <a:solidFill>
                <a:prstClr val="black"/>
              </a:solidFill>
            </a:endParaRPr>
          </a:p>
        </p:txBody>
      </p:sp>
      <p:sp>
        <p:nvSpPr>
          <p:cNvPr id="4" name="Rectangle 3"/>
          <p:cNvSpPr/>
          <p:nvPr/>
        </p:nvSpPr>
        <p:spPr>
          <a:xfrm>
            <a:off x="1020688" y="203171"/>
            <a:ext cx="5069401" cy="430887"/>
          </a:xfrm>
          <a:prstGeom prst="rect">
            <a:avLst/>
          </a:prstGeom>
        </p:spPr>
        <p:txBody>
          <a:bodyPr wrap="none">
            <a:spAutoFit/>
          </a:bodyPr>
          <a:lstStyle/>
          <a:p>
            <a:pPr algn="just"/>
            <a:r>
              <a:rPr lang="en-US" sz="2200" b="1" dirty="0" smtClean="0">
                <a:solidFill>
                  <a:srgbClr val="FF0000"/>
                </a:solidFill>
                <a:latin typeface="Calibri" panose="020F0502020204030204" pitchFamily="34" charset="0"/>
                <a:cs typeface="Calibri" panose="020F0502020204030204" pitchFamily="34" charset="0"/>
              </a:rPr>
              <a:t>CONTEXT </a:t>
            </a:r>
            <a:r>
              <a:rPr lang="en-US" sz="2200" b="1" dirty="0">
                <a:solidFill>
                  <a:srgbClr val="FF0000"/>
                </a:solidFill>
                <a:latin typeface="Calibri" panose="020F0502020204030204" pitchFamily="34" charset="0"/>
                <a:cs typeface="Calibri" panose="020F0502020204030204" pitchFamily="34" charset="0"/>
              </a:rPr>
              <a:t>OF PORTUGAL </a:t>
            </a:r>
            <a:r>
              <a:rPr lang="en-US" sz="2200" b="1" dirty="0" smtClean="0">
                <a:solidFill>
                  <a:srgbClr val="FF0000"/>
                </a:solidFill>
                <a:latin typeface="Calibri" panose="020F0502020204030204" pitchFamily="34" charset="0"/>
                <a:cs typeface="Calibri" panose="020F0502020204030204" pitchFamily="34" charset="0"/>
              </a:rPr>
              <a:t>REFORMS (cont.)</a:t>
            </a:r>
            <a:endParaRPr lang="en-US" sz="2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4702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866261" y="188640"/>
            <a:ext cx="8229600" cy="92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b="1">
                <a:solidFill>
                  <a:schemeClr val="tx1"/>
                </a:solidFill>
                <a:effectLst>
                  <a:outerShdw blurRad="38100" dist="38100" dir="2700000" algn="tl">
                    <a:srgbClr val="000000"/>
                  </a:outerShdw>
                </a:effectLst>
                <a:latin typeface="Verdana" pitchFamily="34" charset="0"/>
              </a:defRPr>
            </a:lvl1pPr>
            <a:lvl2pPr algn="ctr">
              <a:defRPr sz="2400" b="1">
                <a:solidFill>
                  <a:schemeClr val="tx1"/>
                </a:solidFill>
                <a:effectLst>
                  <a:outerShdw blurRad="38100" dist="38100" dir="2700000" algn="tl">
                    <a:srgbClr val="000000"/>
                  </a:outerShdw>
                </a:effectLst>
                <a:latin typeface="Verdana" pitchFamily="34" charset="0"/>
              </a:defRPr>
            </a:lvl2pPr>
            <a:lvl3pPr algn="ctr">
              <a:defRPr sz="2400" b="1">
                <a:solidFill>
                  <a:schemeClr val="tx1"/>
                </a:solidFill>
                <a:effectLst>
                  <a:outerShdw blurRad="38100" dist="38100" dir="2700000" algn="tl">
                    <a:srgbClr val="000000"/>
                  </a:outerShdw>
                </a:effectLst>
                <a:latin typeface="Verdana" pitchFamily="34" charset="0"/>
              </a:defRPr>
            </a:lvl3pPr>
            <a:lvl4pPr algn="ctr">
              <a:defRPr sz="2400" b="1">
                <a:solidFill>
                  <a:schemeClr val="tx1"/>
                </a:solidFill>
                <a:effectLst>
                  <a:outerShdw blurRad="38100" dist="38100" dir="2700000" algn="tl">
                    <a:srgbClr val="000000"/>
                  </a:outerShdw>
                </a:effectLst>
                <a:latin typeface="Verdana" pitchFamily="34" charset="0"/>
              </a:defRPr>
            </a:lvl4pPr>
            <a:lvl5pPr algn="ctr">
              <a:defRPr sz="2400" b="1">
                <a:solidFill>
                  <a:schemeClr val="tx1"/>
                </a:solidFill>
                <a:effectLst>
                  <a:outerShdw blurRad="38100" dist="38100" dir="2700000" algn="tl">
                    <a:srgbClr val="000000"/>
                  </a:outerShdw>
                </a:effectLst>
                <a:latin typeface="Verdana" pitchFamily="34" charset="0"/>
              </a:defRPr>
            </a:lvl5pPr>
            <a:lvl6pPr marL="457200" algn="ctr" fontAlgn="base">
              <a:spcBef>
                <a:spcPct val="0"/>
              </a:spcBef>
              <a:spcAft>
                <a:spcPct val="0"/>
              </a:spcAft>
              <a:defRPr sz="2400" b="1">
                <a:solidFill>
                  <a:schemeClr val="tx1"/>
                </a:solidFill>
                <a:effectLst>
                  <a:outerShdw blurRad="38100" dist="38100" dir="2700000" algn="tl">
                    <a:srgbClr val="000000"/>
                  </a:outerShdw>
                </a:effectLst>
                <a:latin typeface="Verdana" pitchFamily="34" charset="0"/>
              </a:defRPr>
            </a:lvl6pPr>
            <a:lvl7pPr marL="914400" algn="ctr" fontAlgn="base">
              <a:spcBef>
                <a:spcPct val="0"/>
              </a:spcBef>
              <a:spcAft>
                <a:spcPct val="0"/>
              </a:spcAft>
              <a:defRPr sz="2400" b="1">
                <a:solidFill>
                  <a:schemeClr val="tx1"/>
                </a:solidFill>
                <a:effectLst>
                  <a:outerShdw blurRad="38100" dist="38100" dir="2700000" algn="tl">
                    <a:srgbClr val="000000"/>
                  </a:outerShdw>
                </a:effectLst>
                <a:latin typeface="Verdana" pitchFamily="34" charset="0"/>
              </a:defRPr>
            </a:lvl7pPr>
            <a:lvl8pPr marL="1371600" algn="ctr" fontAlgn="base">
              <a:spcBef>
                <a:spcPct val="0"/>
              </a:spcBef>
              <a:spcAft>
                <a:spcPct val="0"/>
              </a:spcAft>
              <a:defRPr sz="2400" b="1">
                <a:solidFill>
                  <a:schemeClr val="tx1"/>
                </a:solidFill>
                <a:effectLst>
                  <a:outerShdw blurRad="38100" dist="38100" dir="2700000" algn="tl">
                    <a:srgbClr val="000000"/>
                  </a:outerShdw>
                </a:effectLst>
                <a:latin typeface="Verdana" pitchFamily="34" charset="0"/>
              </a:defRPr>
            </a:lvl8pPr>
            <a:lvl9pPr marL="1828800" algn="ctr" fontAlgn="base">
              <a:spcBef>
                <a:spcPct val="0"/>
              </a:spcBef>
              <a:spcAft>
                <a:spcPct val="0"/>
              </a:spcAft>
              <a:defRPr sz="2400" b="1">
                <a:solidFill>
                  <a:schemeClr val="tx1"/>
                </a:solidFill>
                <a:effectLst>
                  <a:outerShdw blurRad="38100" dist="38100" dir="2700000" algn="tl">
                    <a:srgbClr val="000000"/>
                  </a:outerShdw>
                </a:effectLst>
                <a:latin typeface="Verdana" pitchFamily="34" charset="0"/>
              </a:defRPr>
            </a:lvl9pPr>
          </a:lstStyle>
          <a:p>
            <a:pPr>
              <a:defRPr/>
            </a:pPr>
            <a:r>
              <a:rPr lang="pt-PT" altLang="pt-PT" sz="2200" u="none" dirty="0" smtClean="0">
                <a:effectLst/>
                <a:latin typeface="+mn-lt"/>
              </a:rPr>
              <a:t>RESTRUCTURING </a:t>
            </a:r>
            <a:r>
              <a:rPr lang="pt-PT" altLang="pt-PT" sz="2200" dirty="0" smtClean="0">
                <a:effectLst/>
                <a:latin typeface="+mn-lt"/>
              </a:rPr>
              <a:t>THE</a:t>
            </a:r>
            <a:r>
              <a:rPr lang="pt-PT" altLang="pt-PT" sz="2200" u="none" dirty="0" smtClean="0">
                <a:effectLst/>
                <a:latin typeface="+mn-lt"/>
              </a:rPr>
              <a:t>  </a:t>
            </a:r>
            <a:r>
              <a:rPr lang="pt-PT" altLang="pt-PT" sz="2200" dirty="0" smtClean="0">
                <a:effectLst/>
                <a:latin typeface="+mn-lt"/>
              </a:rPr>
              <a:t>PUBLIC </a:t>
            </a:r>
            <a:r>
              <a:rPr lang="pt-PT" altLang="pt-PT" sz="2200" u="none" dirty="0" smtClean="0">
                <a:effectLst/>
                <a:latin typeface="+mn-lt"/>
              </a:rPr>
              <a:t>ADMINISTRATION</a:t>
            </a:r>
          </a:p>
          <a:p>
            <a:pPr>
              <a:spcBef>
                <a:spcPts val="1200"/>
              </a:spcBef>
              <a:defRPr/>
            </a:pPr>
            <a:r>
              <a:rPr lang="pt-PT" altLang="pt-PT" sz="2800" u="none" dirty="0" smtClean="0">
                <a:effectLst/>
                <a:latin typeface="+mn-lt"/>
              </a:rPr>
              <a:t>- Portugal -</a:t>
            </a:r>
          </a:p>
        </p:txBody>
      </p:sp>
      <p:sp>
        <p:nvSpPr>
          <p:cNvPr id="10" name="Rectangle 2"/>
          <p:cNvSpPr txBox="1">
            <a:spLocks noChangeArrowheads="1"/>
          </p:cNvSpPr>
          <p:nvPr/>
        </p:nvSpPr>
        <p:spPr bwMode="auto">
          <a:xfrm>
            <a:off x="950913" y="1340768"/>
            <a:ext cx="8013575" cy="252027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pt-PT" altLang="pt-PT" sz="2200" b="1" i="1" dirty="0" smtClean="0">
                <a:solidFill>
                  <a:srgbClr val="FF0000"/>
                </a:solidFill>
                <a:latin typeface="+mn-lt"/>
              </a:rPr>
              <a:t>THE PRACE REFORM</a:t>
            </a:r>
          </a:p>
          <a:p>
            <a:pPr algn="ctr">
              <a:defRPr/>
            </a:pPr>
            <a:r>
              <a:rPr lang="en-US" altLang="pt-PT" sz="2000" b="1" i="1" dirty="0">
                <a:latin typeface="Calibri" panose="020F0502020204030204" pitchFamily="34" charset="0"/>
                <a:cs typeface="Calibri" panose="020F0502020204030204" pitchFamily="34" charset="0"/>
              </a:rPr>
              <a:t>Restructuring program of the central state administration</a:t>
            </a:r>
            <a:endParaRPr lang="pt-PT" altLang="pt-PT" sz="2000" b="1" i="1" dirty="0">
              <a:latin typeface="Calibri" panose="020F0502020204030204" pitchFamily="34" charset="0"/>
              <a:cs typeface="Calibri" panose="020F0502020204030204" pitchFamily="34" charset="0"/>
            </a:endParaRPr>
          </a:p>
          <a:p>
            <a:pPr algn="ctr">
              <a:defRPr/>
            </a:pPr>
            <a:r>
              <a:rPr lang="pt-PT" altLang="pt-PT" sz="1800" b="1" i="1" dirty="0" smtClean="0">
                <a:solidFill>
                  <a:schemeClr val="tx1">
                    <a:lumMod val="50000"/>
                    <a:lumOff val="50000"/>
                  </a:schemeClr>
                </a:solidFill>
                <a:latin typeface="+mn-lt"/>
              </a:rPr>
              <a:t>AUGUST/2005 – APRIL/2006</a:t>
            </a:r>
            <a:r>
              <a:rPr lang="pt-PT" altLang="pt-PT" sz="2000" b="1" i="1" dirty="0" smtClean="0">
                <a:solidFill>
                  <a:srgbClr val="FF0000"/>
                </a:solidFill>
                <a:latin typeface="+mn-lt"/>
              </a:rPr>
              <a:t/>
            </a:r>
            <a:br>
              <a:rPr lang="pt-PT" altLang="pt-PT" sz="2000" b="1" i="1" dirty="0" smtClean="0">
                <a:solidFill>
                  <a:srgbClr val="FF0000"/>
                </a:solidFill>
                <a:latin typeface="+mn-lt"/>
              </a:rPr>
            </a:br>
            <a:r>
              <a:rPr lang="pt-PT" altLang="pt-PT" sz="1400" b="1" i="1" dirty="0" smtClean="0">
                <a:solidFill>
                  <a:srgbClr val="FF0000"/>
                </a:solidFill>
                <a:latin typeface="+mn-lt"/>
              </a:rPr>
              <a:t/>
            </a:r>
            <a:br>
              <a:rPr lang="pt-PT" altLang="pt-PT" sz="1400" b="1" i="1" dirty="0" smtClean="0">
                <a:solidFill>
                  <a:srgbClr val="FF0000"/>
                </a:solidFill>
                <a:latin typeface="+mn-lt"/>
              </a:rPr>
            </a:br>
            <a:r>
              <a:rPr lang="pt-PT" altLang="pt-PT" sz="2200" b="1" i="1" dirty="0" smtClean="0">
                <a:solidFill>
                  <a:srgbClr val="FF0000"/>
                </a:solidFill>
                <a:latin typeface="+mn-lt"/>
              </a:rPr>
              <a:t>THE PREMAC  REFORM</a:t>
            </a:r>
          </a:p>
          <a:p>
            <a:pPr algn="ctr">
              <a:defRPr/>
            </a:pPr>
            <a:r>
              <a:rPr lang="en-US" sz="2000" b="1" i="1" dirty="0">
                <a:latin typeface="Calibri" panose="020F0502020204030204" pitchFamily="34" charset="0"/>
                <a:cs typeface="Calibri" panose="020F0502020204030204" pitchFamily="34" charset="0"/>
              </a:rPr>
              <a:t>Central Administration Reduction and Improvement Plan</a:t>
            </a:r>
          </a:p>
          <a:p>
            <a:pPr algn="ctr">
              <a:defRPr/>
            </a:pPr>
            <a:r>
              <a:rPr lang="pt-PT" altLang="pt-PT" sz="1800" b="1" i="1" dirty="0" smtClean="0">
                <a:solidFill>
                  <a:schemeClr val="tx1">
                    <a:lumMod val="50000"/>
                    <a:lumOff val="50000"/>
                  </a:schemeClr>
                </a:solidFill>
                <a:latin typeface="+mn-lt"/>
              </a:rPr>
              <a:t>JULY/2011 – OCTOBER/2011</a:t>
            </a:r>
            <a:br>
              <a:rPr lang="pt-PT" altLang="pt-PT" sz="1800" b="1" i="1" dirty="0" smtClean="0">
                <a:solidFill>
                  <a:schemeClr val="tx1">
                    <a:lumMod val="50000"/>
                    <a:lumOff val="50000"/>
                  </a:schemeClr>
                </a:solidFill>
                <a:latin typeface="+mn-lt"/>
              </a:rPr>
            </a:br>
            <a:r>
              <a:rPr lang="pt-PT" altLang="pt-PT" sz="1800" b="1" i="1" dirty="0" smtClean="0">
                <a:solidFill>
                  <a:srgbClr val="FF0000"/>
                </a:solidFill>
                <a:latin typeface="Calibri" panose="020F0502020204030204"/>
                <a:ea typeface="+mn-ea"/>
                <a:cs typeface="+mn-cs"/>
              </a:rPr>
              <a:t/>
            </a:r>
            <a:br>
              <a:rPr lang="pt-PT" altLang="pt-PT" sz="1800" b="1" i="1" dirty="0" smtClean="0">
                <a:solidFill>
                  <a:srgbClr val="FF0000"/>
                </a:solidFill>
                <a:latin typeface="Calibri" panose="020F0502020204030204"/>
                <a:ea typeface="+mn-ea"/>
                <a:cs typeface="+mn-cs"/>
              </a:rPr>
            </a:br>
            <a:r>
              <a:rPr lang="pt-PT" altLang="pt-PT" sz="2200" b="1" i="1" dirty="0" smtClean="0">
                <a:solidFill>
                  <a:srgbClr val="FF0000"/>
                </a:solidFill>
                <a:latin typeface="+mn-lt"/>
              </a:rPr>
              <a:t>SHARED SERVICES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3999534"/>
            <a:ext cx="3528392" cy="2669826"/>
          </a:xfrm>
          <a:prstGeom prst="rect">
            <a:avLst/>
          </a:prstGeom>
        </p:spPr>
      </p:pic>
      <p:pic>
        <p:nvPicPr>
          <p:cNvPr id="1026" name="Picture 2" descr="Resultado de imagem para torre de belem">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897" r="19920"/>
          <a:stretch/>
        </p:blipFill>
        <p:spPr bwMode="auto">
          <a:xfrm>
            <a:off x="1272135" y="3983788"/>
            <a:ext cx="3515889" cy="268557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25685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99592" y="1052736"/>
            <a:ext cx="8114572" cy="31683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pt-PT" altLang="pt-PT" sz="3200" b="1" dirty="0" smtClean="0">
                <a:solidFill>
                  <a:srgbClr val="FF0000"/>
                </a:solidFill>
                <a:latin typeface="Calibri" panose="020F0502020204030204" pitchFamily="34" charset="0"/>
                <a:cs typeface="Calibri" panose="020F0502020204030204" pitchFamily="34" charset="0"/>
              </a:rPr>
              <a:t>THE PRACE REFORM</a:t>
            </a:r>
          </a:p>
          <a:p>
            <a:pPr algn="ctr">
              <a:lnSpc>
                <a:spcPct val="100000"/>
              </a:lnSpc>
              <a:defRPr/>
            </a:pPr>
            <a:r>
              <a:rPr lang="pt-PT" altLang="pt-PT" sz="2400" b="1" i="1" dirty="0" smtClean="0">
                <a:solidFill>
                  <a:srgbClr val="FF0000"/>
                </a:solidFill>
                <a:latin typeface="Calibri" panose="020F0502020204030204" pitchFamily="34" charset="0"/>
                <a:cs typeface="Calibri" panose="020F0502020204030204" pitchFamily="34" charset="0"/>
              </a:rPr>
              <a:t>P</a:t>
            </a:r>
            <a:r>
              <a:rPr lang="pt-PT" altLang="pt-PT" sz="1800" b="1" i="1" dirty="0" smtClean="0">
                <a:latin typeface="Calibri" panose="020F0502020204030204" pitchFamily="34" charset="0"/>
                <a:cs typeface="Calibri" panose="020F0502020204030204" pitchFamily="34" charset="0"/>
              </a:rPr>
              <a:t>rograma de </a:t>
            </a:r>
            <a:r>
              <a:rPr lang="pt-PT" altLang="pt-PT" sz="2000" b="1" i="1" dirty="0" smtClean="0">
                <a:solidFill>
                  <a:srgbClr val="FF0000"/>
                </a:solidFill>
                <a:latin typeface="Calibri" panose="020F0502020204030204" pitchFamily="34" charset="0"/>
                <a:cs typeface="Calibri" panose="020F0502020204030204" pitchFamily="34" charset="0"/>
              </a:rPr>
              <a:t>R</a:t>
            </a:r>
            <a:r>
              <a:rPr lang="pt-PT" altLang="pt-PT" sz="2000" b="1" i="1" dirty="0" smtClean="0">
                <a:latin typeface="Calibri" panose="020F0502020204030204" pitchFamily="34" charset="0"/>
                <a:cs typeface="Calibri" panose="020F0502020204030204" pitchFamily="34" charset="0"/>
              </a:rPr>
              <a:t>eestruturação</a:t>
            </a:r>
            <a:r>
              <a:rPr lang="pt-PT" altLang="pt-PT" sz="1800" b="1" i="1" dirty="0" smtClean="0">
                <a:latin typeface="Calibri" panose="020F0502020204030204" pitchFamily="34" charset="0"/>
                <a:cs typeface="Calibri" panose="020F0502020204030204" pitchFamily="34" charset="0"/>
              </a:rPr>
              <a:t> da </a:t>
            </a:r>
            <a:r>
              <a:rPr lang="pt-PT" altLang="pt-PT" sz="2000" b="1" i="1" dirty="0" smtClean="0">
                <a:solidFill>
                  <a:srgbClr val="FF0000"/>
                </a:solidFill>
                <a:latin typeface="Calibri" panose="020F0502020204030204" pitchFamily="34" charset="0"/>
                <a:cs typeface="Calibri" panose="020F0502020204030204" pitchFamily="34" charset="0"/>
              </a:rPr>
              <a:t>A</a:t>
            </a:r>
            <a:r>
              <a:rPr lang="pt-PT" altLang="pt-PT" sz="1800" b="1" i="1" dirty="0" smtClean="0">
                <a:latin typeface="Calibri" panose="020F0502020204030204" pitchFamily="34" charset="0"/>
                <a:cs typeface="Calibri" panose="020F0502020204030204" pitchFamily="34" charset="0"/>
              </a:rPr>
              <a:t>dministração </a:t>
            </a:r>
            <a:r>
              <a:rPr lang="pt-PT" altLang="pt-PT" sz="2000" b="1" i="1" dirty="0" smtClean="0">
                <a:solidFill>
                  <a:srgbClr val="FF0000"/>
                </a:solidFill>
                <a:latin typeface="Calibri" panose="020F0502020204030204" pitchFamily="34" charset="0"/>
                <a:cs typeface="Calibri" panose="020F0502020204030204" pitchFamily="34" charset="0"/>
              </a:rPr>
              <a:t>C</a:t>
            </a:r>
            <a:r>
              <a:rPr lang="pt-PT" altLang="pt-PT" sz="1800" b="1" i="1" dirty="0" smtClean="0">
                <a:latin typeface="Calibri" panose="020F0502020204030204" pitchFamily="34" charset="0"/>
                <a:cs typeface="Calibri" panose="020F0502020204030204" pitchFamily="34" charset="0"/>
              </a:rPr>
              <a:t>entral do </a:t>
            </a:r>
            <a:r>
              <a:rPr lang="pt-PT" altLang="pt-PT" sz="2000" b="1" i="1" dirty="0" smtClean="0">
                <a:solidFill>
                  <a:srgbClr val="FF0000"/>
                </a:solidFill>
                <a:latin typeface="Calibri" panose="020F0502020204030204" pitchFamily="34" charset="0"/>
                <a:cs typeface="Calibri" panose="020F0502020204030204" pitchFamily="34" charset="0"/>
              </a:rPr>
              <a:t>E</a:t>
            </a:r>
            <a:r>
              <a:rPr lang="pt-PT" altLang="pt-PT" sz="1800" b="1" i="1" dirty="0" smtClean="0">
                <a:latin typeface="Calibri" panose="020F0502020204030204" pitchFamily="34" charset="0"/>
                <a:cs typeface="Calibri" panose="020F0502020204030204" pitchFamily="34" charset="0"/>
              </a:rPr>
              <a:t>stado</a:t>
            </a:r>
          </a:p>
          <a:p>
            <a:pPr algn="ctr">
              <a:lnSpc>
                <a:spcPct val="100000"/>
              </a:lnSpc>
              <a:defRPr/>
            </a:pPr>
            <a:endParaRPr lang="pt-PT" altLang="pt-PT" sz="1800" b="1" i="1" dirty="0">
              <a:latin typeface="Calibri" panose="020F0502020204030204" pitchFamily="34" charset="0"/>
              <a:cs typeface="Calibri" panose="020F0502020204030204" pitchFamily="34" charset="0"/>
            </a:endParaRPr>
          </a:p>
          <a:p>
            <a:pPr algn="ctr">
              <a:lnSpc>
                <a:spcPct val="100000"/>
              </a:lnSpc>
              <a:defRPr/>
            </a:pPr>
            <a:endParaRPr lang="pt-PT" altLang="pt-PT" sz="1800" b="1" i="1" dirty="0" smtClean="0">
              <a:latin typeface="Calibri" panose="020F0502020204030204" pitchFamily="34" charset="0"/>
              <a:cs typeface="Calibri" panose="020F0502020204030204" pitchFamily="34" charset="0"/>
            </a:endParaRPr>
          </a:p>
          <a:p>
            <a:pPr algn="ctr">
              <a:lnSpc>
                <a:spcPct val="100000"/>
              </a:lnSpc>
              <a:defRPr/>
            </a:pPr>
            <a:r>
              <a:rPr lang="en-US" altLang="pt-PT" sz="2400" b="1" i="1" dirty="0">
                <a:latin typeface="Calibri" panose="020F0502020204030204" pitchFamily="34" charset="0"/>
                <a:cs typeface="Calibri" panose="020F0502020204030204" pitchFamily="34" charset="0"/>
              </a:rPr>
              <a:t>Restructuring program of the central state </a:t>
            </a:r>
            <a:r>
              <a:rPr lang="en-US" altLang="pt-PT" sz="2400" b="1" i="1" dirty="0" smtClean="0">
                <a:latin typeface="Calibri" panose="020F0502020204030204" pitchFamily="34" charset="0"/>
                <a:cs typeface="Calibri" panose="020F0502020204030204" pitchFamily="34" charset="0"/>
              </a:rPr>
              <a:t>administration</a:t>
            </a:r>
          </a:p>
          <a:p>
            <a:pPr algn="ctr">
              <a:lnSpc>
                <a:spcPct val="100000"/>
              </a:lnSpc>
              <a:defRPr/>
            </a:pPr>
            <a:endParaRPr lang="pt-PT" altLang="pt-PT" sz="2400" b="1" i="1" dirty="0">
              <a:latin typeface="Calibri" panose="020F0502020204030204" pitchFamily="34" charset="0"/>
              <a:cs typeface="Calibri" panose="020F0502020204030204" pitchFamily="34" charset="0"/>
            </a:endParaRPr>
          </a:p>
          <a:p>
            <a:pPr algn="ctr">
              <a:lnSpc>
                <a:spcPct val="100000"/>
              </a:lnSpc>
              <a:defRPr/>
            </a:pPr>
            <a:endParaRPr lang="pt-PT" altLang="pt-PT" sz="3200" dirty="0" smtClean="0">
              <a:solidFill>
                <a:schemeClr val="tx1">
                  <a:lumMod val="50000"/>
                  <a:lumOff val="50000"/>
                </a:schemeClr>
              </a:solidFill>
              <a:latin typeface="Calibri" panose="020F0502020204030204" pitchFamily="34" charset="0"/>
              <a:cs typeface="Calibri" panose="020F0502020204030204" pitchFamily="34" charset="0"/>
            </a:endParaRPr>
          </a:p>
          <a:p>
            <a:pPr algn="ctr">
              <a:lnSpc>
                <a:spcPct val="100000"/>
              </a:lnSpc>
              <a:defRPr/>
            </a:pPr>
            <a:r>
              <a:rPr lang="pt-PT" altLang="pt-PT" sz="3200" dirty="0" smtClean="0">
                <a:solidFill>
                  <a:schemeClr val="tx1">
                    <a:lumMod val="50000"/>
                    <a:lumOff val="50000"/>
                  </a:schemeClr>
                </a:solidFill>
                <a:latin typeface="Calibri" panose="020F0502020204030204" pitchFamily="34" charset="0"/>
                <a:cs typeface="Calibri" panose="020F0502020204030204" pitchFamily="34" charset="0"/>
              </a:rPr>
              <a:t>AUGUST/2005 – APRIL/2006</a:t>
            </a:r>
          </a:p>
        </p:txBody>
      </p:sp>
      <p:sp>
        <p:nvSpPr>
          <p:cNvPr id="2" name="Slide Number Placeholder 1"/>
          <p:cNvSpPr>
            <a:spLocks noGrp="1"/>
          </p:cNvSpPr>
          <p:nvPr>
            <p:ph type="sldNum" sz="quarter" idx="12"/>
          </p:nvPr>
        </p:nvSpPr>
        <p:spPr/>
        <p:txBody>
          <a:bodyPr/>
          <a:lstStyle/>
          <a:p>
            <a:fld id="{9C5002D8-155A-4159-90CF-92B7646DAE9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06775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043607" y="846151"/>
            <a:ext cx="7939783" cy="5688357"/>
          </a:xfrm>
        </p:spPr>
        <p:txBody>
          <a:bodyPr>
            <a:normAutofit fontScale="92500" lnSpcReduction="20000"/>
          </a:bodyPr>
          <a:lstStyle/>
          <a:p>
            <a:pPr marL="0" indent="0" algn="just">
              <a:buNone/>
              <a:defRPr/>
            </a:pPr>
            <a:r>
              <a:rPr lang="en-US" sz="2200" dirty="0"/>
              <a:t>Resolution of the Council of </a:t>
            </a:r>
            <a:r>
              <a:rPr lang="en-US" sz="2200" dirty="0" smtClean="0"/>
              <a:t>Ministers (RCM) </a:t>
            </a:r>
            <a:r>
              <a:rPr lang="en-US" sz="2200" dirty="0"/>
              <a:t>124/2005 created the Program of Restructuring of the Central State Administration (PRACE), a structural reform and transversal to all the Central </a:t>
            </a:r>
            <a:r>
              <a:rPr lang="en-US" sz="2200" dirty="0" smtClean="0"/>
              <a:t>Administration</a:t>
            </a:r>
          </a:p>
          <a:p>
            <a:pPr marL="0" indent="0" algn="just">
              <a:buNone/>
              <a:defRPr/>
            </a:pPr>
            <a:endParaRPr lang="en-GB" altLang="pt-PT" sz="2200" b="1" dirty="0"/>
          </a:p>
          <a:p>
            <a:pPr marL="0" indent="0" eaLnBrk="1" hangingPunct="1">
              <a:buNone/>
              <a:defRPr/>
            </a:pPr>
            <a:r>
              <a:rPr lang="en-GB" altLang="pt-PT" sz="2200" b="1" dirty="0" smtClean="0"/>
              <a:t>GOALS:</a:t>
            </a:r>
          </a:p>
          <a:p>
            <a:pPr marL="185738" indent="-185738" eaLnBrk="1" hangingPunct="1">
              <a:defRPr/>
            </a:pPr>
            <a:r>
              <a:rPr lang="en-GB" altLang="pt-PT" sz="2200" dirty="0" smtClean="0"/>
              <a:t>To update and rationalize State Central Administration</a:t>
            </a:r>
          </a:p>
          <a:p>
            <a:pPr marL="185738" indent="-185738" eaLnBrk="1" hangingPunct="1">
              <a:defRPr/>
            </a:pPr>
            <a:r>
              <a:rPr lang="en-GB" altLang="pt-PT" sz="2200" dirty="0" smtClean="0"/>
              <a:t>To improve quality of services provided by the Administration to the Citizen</a:t>
            </a:r>
          </a:p>
          <a:p>
            <a:pPr marL="185738" indent="-185738" eaLnBrk="1" hangingPunct="1">
              <a:defRPr/>
            </a:pPr>
            <a:r>
              <a:rPr lang="en-GB" altLang="pt-PT" sz="2200" dirty="0" smtClean="0"/>
              <a:t>To bring Central Administration to a closer, dialogical stance with the Citizen</a:t>
            </a:r>
          </a:p>
          <a:p>
            <a:pPr marL="0" indent="0" eaLnBrk="1" hangingPunct="1">
              <a:buNone/>
              <a:defRPr/>
            </a:pPr>
            <a:endParaRPr lang="en-GB" altLang="pt-PT" sz="2200" dirty="0" smtClean="0"/>
          </a:p>
          <a:p>
            <a:pPr marL="0" indent="0" eaLnBrk="1" hangingPunct="1">
              <a:buNone/>
              <a:defRPr/>
            </a:pPr>
            <a:r>
              <a:rPr lang="en-GB" altLang="pt-PT" sz="2200" b="1" dirty="0" smtClean="0"/>
              <a:t>Constraints:</a:t>
            </a:r>
          </a:p>
          <a:p>
            <a:pPr marL="185738" indent="-185738" algn="just">
              <a:defRPr/>
            </a:pPr>
            <a:r>
              <a:rPr lang="pt-PT" altLang="pt-PT" sz="2200" dirty="0"/>
              <a:t>To </a:t>
            </a:r>
            <a:r>
              <a:rPr lang="pt-PT" altLang="pt-PT" sz="2200" dirty="0" err="1"/>
              <a:t>be</a:t>
            </a:r>
            <a:r>
              <a:rPr lang="pt-PT" altLang="pt-PT" sz="2200" dirty="0"/>
              <a:t> </a:t>
            </a:r>
            <a:r>
              <a:rPr lang="pt-PT" altLang="pt-PT" sz="2200" dirty="0" err="1"/>
              <a:t>the</a:t>
            </a:r>
            <a:r>
              <a:rPr lang="pt-PT" altLang="pt-PT" sz="2200" dirty="0"/>
              <a:t> </a:t>
            </a:r>
            <a:r>
              <a:rPr lang="pt-PT" altLang="pt-PT" sz="2200" dirty="0" err="1"/>
              <a:t>fastest</a:t>
            </a:r>
            <a:r>
              <a:rPr lang="pt-PT" altLang="pt-PT" sz="2200" dirty="0"/>
              <a:t> </a:t>
            </a:r>
            <a:r>
              <a:rPr lang="pt-PT" altLang="pt-PT" sz="2200" dirty="0" err="1"/>
              <a:t>Programme</a:t>
            </a:r>
            <a:r>
              <a:rPr lang="pt-PT" altLang="pt-PT" sz="2200" dirty="0"/>
              <a:t> (to </a:t>
            </a:r>
            <a:r>
              <a:rPr lang="pt-PT" altLang="pt-PT" sz="2200" dirty="0" err="1"/>
              <a:t>recover</a:t>
            </a:r>
            <a:r>
              <a:rPr lang="pt-PT" altLang="pt-PT" sz="2200" dirty="0"/>
              <a:t> </a:t>
            </a:r>
            <a:r>
              <a:rPr lang="pt-PT" altLang="pt-PT" sz="2200" dirty="0" err="1"/>
              <a:t>one</a:t>
            </a:r>
            <a:r>
              <a:rPr lang="pt-PT" altLang="pt-PT" sz="2200" dirty="0"/>
              <a:t> </a:t>
            </a:r>
            <a:r>
              <a:rPr lang="pt-PT" altLang="pt-PT" sz="2200" dirty="0" err="1"/>
              <a:t>month</a:t>
            </a:r>
            <a:r>
              <a:rPr lang="pt-PT" altLang="pt-PT" sz="2200" dirty="0"/>
              <a:t> </a:t>
            </a:r>
            <a:r>
              <a:rPr lang="pt-PT" altLang="pt-PT" sz="2200" dirty="0" err="1"/>
              <a:t>of</a:t>
            </a:r>
            <a:r>
              <a:rPr lang="pt-PT" altLang="pt-PT" sz="2200" dirty="0"/>
              <a:t> </a:t>
            </a:r>
            <a:r>
              <a:rPr lang="pt-PT" altLang="pt-PT" sz="2200" dirty="0" err="1"/>
              <a:t>the</a:t>
            </a:r>
            <a:r>
              <a:rPr lang="pt-PT" altLang="pt-PT" sz="2200" dirty="0"/>
              <a:t> </a:t>
            </a:r>
            <a:r>
              <a:rPr lang="pt-PT" altLang="pt-PT" sz="2200" dirty="0" err="1"/>
              <a:t>initial</a:t>
            </a:r>
            <a:r>
              <a:rPr lang="pt-PT" altLang="pt-PT" sz="2200" dirty="0"/>
              <a:t> </a:t>
            </a:r>
            <a:r>
              <a:rPr lang="pt-PT" altLang="pt-PT" sz="2200" dirty="0" err="1" smtClean="0"/>
              <a:t>delay</a:t>
            </a:r>
            <a:r>
              <a:rPr lang="pt-PT" altLang="pt-PT" sz="2200" dirty="0"/>
              <a:t>);</a:t>
            </a:r>
          </a:p>
          <a:p>
            <a:pPr marL="185738" indent="-185738" algn="just">
              <a:defRPr/>
            </a:pPr>
            <a:r>
              <a:rPr lang="pt-PT" altLang="pt-PT" sz="2200" dirty="0" smtClean="0"/>
              <a:t>To </a:t>
            </a:r>
            <a:r>
              <a:rPr lang="pt-PT" altLang="pt-PT" sz="2200" dirty="0" err="1"/>
              <a:t>be</a:t>
            </a:r>
            <a:r>
              <a:rPr lang="pt-PT" altLang="pt-PT" sz="2200" dirty="0"/>
              <a:t> </a:t>
            </a:r>
            <a:r>
              <a:rPr lang="pt-PT" altLang="pt-PT" sz="2200" dirty="0" err="1"/>
              <a:t>the</a:t>
            </a:r>
            <a:r>
              <a:rPr lang="pt-PT" altLang="pt-PT" sz="2200" dirty="0"/>
              <a:t> </a:t>
            </a:r>
            <a:r>
              <a:rPr lang="pt-PT" altLang="pt-PT" sz="2200" dirty="0" err="1"/>
              <a:t>cheapest</a:t>
            </a:r>
            <a:r>
              <a:rPr lang="pt-PT" altLang="pt-PT" sz="2200" dirty="0"/>
              <a:t> </a:t>
            </a:r>
            <a:r>
              <a:rPr lang="pt-PT" altLang="pt-PT" sz="2200" dirty="0" err="1"/>
              <a:t>Programme</a:t>
            </a:r>
            <a:r>
              <a:rPr lang="pt-PT" altLang="pt-PT" sz="2200" dirty="0"/>
              <a:t> (</a:t>
            </a:r>
            <a:r>
              <a:rPr lang="pt-PT" altLang="pt-PT" sz="2200" dirty="0" err="1"/>
              <a:t>not</a:t>
            </a:r>
            <a:r>
              <a:rPr lang="pt-PT" altLang="pt-PT" sz="2200" dirty="0"/>
              <a:t> to </a:t>
            </a:r>
            <a:r>
              <a:rPr lang="pt-PT" altLang="pt-PT" sz="2200" dirty="0" err="1"/>
              <a:t>surpass</a:t>
            </a:r>
            <a:r>
              <a:rPr lang="pt-PT" altLang="pt-PT" sz="2200" dirty="0"/>
              <a:t> </a:t>
            </a:r>
            <a:r>
              <a:rPr lang="pt-PT" altLang="pt-PT" sz="2200" dirty="0" err="1"/>
              <a:t>the</a:t>
            </a:r>
            <a:r>
              <a:rPr lang="pt-PT" altLang="pt-PT" sz="2200" dirty="0"/>
              <a:t> 180.000 Euro </a:t>
            </a:r>
            <a:r>
              <a:rPr lang="pt-PT" altLang="pt-PT" sz="2200" dirty="0" err="1"/>
              <a:t>limit</a:t>
            </a:r>
            <a:r>
              <a:rPr lang="pt-PT" altLang="pt-PT" sz="2200" dirty="0"/>
              <a:t>);</a:t>
            </a:r>
          </a:p>
          <a:p>
            <a:pPr marL="185738" indent="-185738" algn="just">
              <a:defRPr/>
            </a:pPr>
            <a:r>
              <a:rPr lang="pt-PT" altLang="pt-PT" sz="2200" dirty="0" smtClean="0"/>
              <a:t>To </a:t>
            </a:r>
            <a:r>
              <a:rPr lang="pt-PT" altLang="pt-PT" sz="2200" dirty="0" err="1"/>
              <a:t>be</a:t>
            </a:r>
            <a:r>
              <a:rPr lang="pt-PT" altLang="pt-PT" sz="2200" dirty="0"/>
              <a:t> </a:t>
            </a:r>
            <a:r>
              <a:rPr lang="pt-PT" altLang="pt-PT" sz="2200" dirty="0" err="1"/>
              <a:t>the</a:t>
            </a:r>
            <a:r>
              <a:rPr lang="pt-PT" altLang="pt-PT" sz="2200" dirty="0"/>
              <a:t> </a:t>
            </a:r>
            <a:r>
              <a:rPr lang="pt-PT" altLang="pt-PT" sz="2200" dirty="0" err="1"/>
              <a:t>most</a:t>
            </a:r>
            <a:r>
              <a:rPr lang="pt-PT" altLang="pt-PT" sz="2200" dirty="0"/>
              <a:t> </a:t>
            </a:r>
            <a:r>
              <a:rPr lang="pt-PT" altLang="pt-PT" sz="2200" dirty="0" err="1"/>
              <a:t>efficient</a:t>
            </a:r>
            <a:r>
              <a:rPr lang="pt-PT" altLang="pt-PT" sz="2200" dirty="0"/>
              <a:t> </a:t>
            </a:r>
            <a:r>
              <a:rPr lang="pt-PT" altLang="pt-PT" sz="2200" dirty="0" err="1"/>
              <a:t>Programme</a:t>
            </a:r>
            <a:r>
              <a:rPr lang="pt-PT" altLang="pt-PT" sz="2200" dirty="0"/>
              <a:t> (</a:t>
            </a:r>
            <a:r>
              <a:rPr lang="pt-PT" altLang="pt-PT" sz="2200" dirty="0" err="1"/>
              <a:t>efficiency</a:t>
            </a:r>
            <a:r>
              <a:rPr lang="pt-PT" altLang="pt-PT" sz="2200" dirty="0"/>
              <a:t> </a:t>
            </a:r>
            <a:r>
              <a:rPr lang="pt-PT" altLang="pt-PT" sz="2200" dirty="0" err="1"/>
              <a:t>measured</a:t>
            </a:r>
            <a:r>
              <a:rPr lang="pt-PT" altLang="pt-PT" sz="2200" dirty="0"/>
              <a:t> in </a:t>
            </a:r>
            <a:r>
              <a:rPr lang="pt-PT" altLang="pt-PT" sz="2200" dirty="0" err="1"/>
              <a:t>number</a:t>
            </a:r>
            <a:r>
              <a:rPr lang="pt-PT" altLang="pt-PT" sz="2200" dirty="0"/>
              <a:t> </a:t>
            </a:r>
            <a:r>
              <a:rPr lang="pt-PT" altLang="pt-PT" sz="2200" dirty="0" err="1"/>
              <a:t>of</a:t>
            </a:r>
            <a:r>
              <a:rPr lang="pt-PT" altLang="pt-PT" sz="2200" dirty="0"/>
              <a:t> </a:t>
            </a:r>
            <a:r>
              <a:rPr lang="pt-PT" altLang="pt-PT" sz="2200" dirty="0" err="1"/>
              <a:t>organic</a:t>
            </a:r>
            <a:r>
              <a:rPr lang="pt-PT" altLang="pt-PT" sz="2200" dirty="0"/>
              <a:t> </a:t>
            </a:r>
            <a:r>
              <a:rPr lang="pt-PT" altLang="pt-PT" sz="2200" dirty="0" err="1"/>
              <a:t>alterations</a:t>
            </a:r>
            <a:r>
              <a:rPr lang="pt-PT" altLang="pt-PT" sz="2200" dirty="0"/>
              <a:t> </a:t>
            </a:r>
            <a:r>
              <a:rPr lang="pt-PT" altLang="pt-PT" sz="2200" dirty="0" err="1"/>
              <a:t>produced</a:t>
            </a:r>
            <a:r>
              <a:rPr lang="pt-PT" altLang="pt-PT" sz="2200" dirty="0"/>
              <a:t>);</a:t>
            </a:r>
          </a:p>
          <a:p>
            <a:pPr marL="185738" indent="-185738" algn="just">
              <a:defRPr/>
            </a:pPr>
            <a:r>
              <a:rPr lang="pt-PT" altLang="pt-PT" sz="2200" dirty="0" smtClean="0"/>
              <a:t>To </a:t>
            </a:r>
            <a:r>
              <a:rPr lang="pt-PT" altLang="pt-PT" sz="2200" dirty="0" err="1"/>
              <a:t>be</a:t>
            </a:r>
            <a:r>
              <a:rPr lang="pt-PT" altLang="pt-PT" sz="2200" dirty="0"/>
              <a:t> </a:t>
            </a:r>
            <a:r>
              <a:rPr lang="pt-PT" altLang="pt-PT" sz="2200" dirty="0" err="1"/>
              <a:t>the</a:t>
            </a:r>
            <a:r>
              <a:rPr lang="pt-PT" altLang="pt-PT" sz="2200" dirty="0"/>
              <a:t> </a:t>
            </a:r>
            <a:r>
              <a:rPr lang="pt-PT" altLang="pt-PT" sz="2200" dirty="0" err="1"/>
              <a:t>Programme</a:t>
            </a:r>
            <a:r>
              <a:rPr lang="pt-PT" altLang="pt-PT" sz="2200" dirty="0"/>
              <a:t> </a:t>
            </a:r>
            <a:r>
              <a:rPr lang="pt-PT" altLang="pt-PT" sz="2200" dirty="0" err="1"/>
              <a:t>that</a:t>
            </a:r>
            <a:r>
              <a:rPr lang="pt-PT" altLang="pt-PT" sz="2200" dirty="0"/>
              <a:t>, </a:t>
            </a:r>
            <a:r>
              <a:rPr lang="pt-PT" altLang="pt-PT" sz="2200" dirty="0" err="1"/>
              <a:t>indeed</a:t>
            </a:r>
            <a:r>
              <a:rPr lang="pt-PT" altLang="pt-PT" sz="2200" dirty="0"/>
              <a:t>, </a:t>
            </a:r>
            <a:r>
              <a:rPr lang="pt-PT" altLang="pt-PT" sz="2200" dirty="0" err="1"/>
              <a:t>essentially</a:t>
            </a:r>
            <a:r>
              <a:rPr lang="pt-PT" altLang="pt-PT" sz="2200" dirty="0"/>
              <a:t> </a:t>
            </a:r>
            <a:r>
              <a:rPr lang="pt-PT" altLang="pt-PT" sz="2200" dirty="0" err="1"/>
              <a:t>relies</a:t>
            </a:r>
            <a:r>
              <a:rPr lang="pt-PT" altLang="pt-PT" sz="2200" dirty="0"/>
              <a:t> </a:t>
            </a:r>
            <a:r>
              <a:rPr lang="pt-PT" altLang="pt-PT" sz="2200" dirty="0" err="1"/>
              <a:t>on</a:t>
            </a:r>
            <a:r>
              <a:rPr lang="pt-PT" altLang="pt-PT" sz="2200" dirty="0"/>
              <a:t> </a:t>
            </a:r>
            <a:r>
              <a:rPr lang="pt-PT" altLang="pt-PT" sz="2200" dirty="0" err="1"/>
              <a:t>the</a:t>
            </a:r>
            <a:r>
              <a:rPr lang="pt-PT" altLang="pt-PT" sz="2200" dirty="0"/>
              <a:t> </a:t>
            </a:r>
            <a:r>
              <a:rPr lang="pt-PT" altLang="pt-PT" sz="2200" dirty="0" err="1"/>
              <a:t>work</a:t>
            </a:r>
            <a:r>
              <a:rPr lang="pt-PT" altLang="pt-PT" sz="2200" dirty="0"/>
              <a:t> </a:t>
            </a:r>
            <a:r>
              <a:rPr lang="pt-PT" altLang="pt-PT" sz="2200" dirty="0" err="1"/>
              <a:t>of</a:t>
            </a:r>
            <a:r>
              <a:rPr lang="pt-PT" altLang="pt-PT" sz="2200" dirty="0"/>
              <a:t> </a:t>
            </a:r>
            <a:r>
              <a:rPr lang="pt-PT" altLang="pt-PT" sz="2200" dirty="0" err="1"/>
              <a:t>Administration</a:t>
            </a:r>
            <a:r>
              <a:rPr lang="pt-PT" altLang="pt-PT" sz="2200" dirty="0"/>
              <a:t> </a:t>
            </a:r>
            <a:r>
              <a:rPr lang="pt-PT" altLang="pt-PT" sz="2200" dirty="0" err="1"/>
              <a:t>own</a:t>
            </a:r>
            <a:r>
              <a:rPr lang="pt-PT" altLang="pt-PT" sz="2200" dirty="0"/>
              <a:t> </a:t>
            </a:r>
            <a:r>
              <a:rPr lang="pt-PT" altLang="pt-PT" sz="2200" dirty="0" err="1"/>
              <a:t>consultants</a:t>
            </a:r>
            <a:r>
              <a:rPr lang="pt-PT" altLang="pt-PT" sz="2200" dirty="0"/>
              <a:t> (80 civil </a:t>
            </a:r>
            <a:r>
              <a:rPr lang="pt-PT" altLang="pt-PT" sz="2200" dirty="0" err="1"/>
              <a:t>servants</a:t>
            </a:r>
            <a:r>
              <a:rPr lang="pt-PT" altLang="pt-PT" sz="2200" dirty="0"/>
              <a:t>).</a:t>
            </a:r>
            <a:endParaRPr lang="pt-PT" altLang="pt-PT" sz="2200" b="1" dirty="0"/>
          </a:p>
          <a:p>
            <a:pPr eaLnBrk="1" hangingPunct="1">
              <a:defRPr/>
            </a:pPr>
            <a:endParaRPr lang="en-GB" altLang="pt-PT" sz="2200" dirty="0" smtClean="0"/>
          </a:p>
        </p:txBody>
      </p:sp>
      <p:sp>
        <p:nvSpPr>
          <p:cNvPr id="2" name="Rectangle 1"/>
          <p:cNvSpPr/>
          <p:nvPr/>
        </p:nvSpPr>
        <p:spPr>
          <a:xfrm>
            <a:off x="1043607" y="260648"/>
            <a:ext cx="5793475" cy="369332"/>
          </a:xfrm>
          <a:prstGeom prst="rect">
            <a:avLst/>
          </a:prstGeom>
        </p:spPr>
        <p:txBody>
          <a:bodyPr wrap="square">
            <a:spAutoFit/>
          </a:bodyPr>
          <a:lstStyle/>
          <a:p>
            <a:r>
              <a:rPr lang="pt-PT" altLang="pt-PT" b="1" dirty="0"/>
              <a:t>THE PRACE </a:t>
            </a:r>
            <a:r>
              <a:rPr lang="pt-PT" altLang="pt-PT" b="1" dirty="0" smtClean="0"/>
              <a:t>INICIATIVE: AUG/2005 </a:t>
            </a:r>
            <a:r>
              <a:rPr lang="pt-PT" altLang="pt-PT" b="1" dirty="0"/>
              <a:t>– </a:t>
            </a:r>
            <a:r>
              <a:rPr lang="pt-PT" altLang="pt-PT" b="1" dirty="0" smtClean="0"/>
              <a:t>APR/2006</a:t>
            </a:r>
            <a:endParaRPr lang="pt-PT" b="1" dirty="0"/>
          </a:p>
        </p:txBody>
      </p:sp>
      <p:sp>
        <p:nvSpPr>
          <p:cNvPr id="3" name="Slide Number Placeholder 2"/>
          <p:cNvSpPr>
            <a:spLocks noGrp="1"/>
          </p:cNvSpPr>
          <p:nvPr>
            <p:ph type="sldNum" sz="quarter" idx="12"/>
          </p:nvPr>
        </p:nvSpPr>
        <p:spPr/>
        <p:txBody>
          <a:bodyPr/>
          <a:lstStyle/>
          <a:p>
            <a:fld id="{9C5002D8-155A-4159-90CF-92B7646DAE9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895032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SIGMA-25Years_Eng_0407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P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ENG-050419.potx" id="{9ADE133F-628F-4A84-8498-7B9E02C13D63}" vid="{AF61E337-929C-4B5B-920B-28E83A4704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FullName xmlns="http://schemas.microsoft.com/sharepoint/v3">N/A</FullNa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1B4B0C9F92E548B8FE43068A855B51" ma:contentTypeVersion="1" ma:contentTypeDescription="Create a new document." ma:contentTypeScope="" ma:versionID="53a618e5c126a865406952cd98103472">
  <xsd:schema xmlns:xsd="http://www.w3.org/2001/XMLSchema" xmlns:p="http://schemas.microsoft.com/office/2006/metadata/properties" xmlns:ns1="http://schemas.microsoft.com/sharepoint/v3" targetNamespace="http://schemas.microsoft.com/office/2006/metadata/properties" ma:root="true" ma:fieldsID="eacc4561c88a142f3e2bd568f1dfe90c" ns1:_="">
    <xsd:import namespace="http://schemas.microsoft.com/sharepoint/v3"/>
    <xsd:element name="properties">
      <xsd:complexType>
        <xsd:sequence>
          <xsd:element name="documentManagement">
            <xsd:complexType>
              <xsd:all>
                <xsd:element ref="ns1:FullNam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FullName" ma:index="2" nillable="true" ma:displayName="Full Name" ma:default="N/A" ma:format="Dropdown" ma:internalName="FullName">
      <xsd:simpleType>
        <xsd:union memberTypes="dms:Text">
          <xsd:simpleType>
            <xsd:restriction base="dms:Choice">
              <xsd:enumeration value="N/A"/>
              <xsd:enumeration value="Aarelaid Hillar"/>
              <xsd:enumeration value="Abati Alessandro"/>
              <xsd:enumeration value="Abc Tlumaczen"/>
              <xsd:enumeration value="Abdiu Rezarta"/>
              <xsd:enumeration value="Aberg Kazimir"/>
              <xsd:enumeration value="Abreu Joao"/>
              <xsd:enumeration value="Abreu Lopes Helena"/>
              <xsd:enumeration value="Ad verbum Interpreters"/>
              <xsd:enumeration value="Adamcova Lena"/>
              <xsd:enumeration value="Adamia Ana"/>
              <xsd:enumeration value="Adolphson Johan"/>
              <xsd:enumeration value="Adomonis Vidmantas"/>
              <xsd:enumeration value="Agagjyshi Anita"/>
              <xsd:enumeration value="Aglyan Vahagn"/>
              <xsd:enumeration value="Ahmeti Adnan"/>
              <xsd:enumeration value="Ahmetovic Damir"/>
              <xsd:enumeration value="Aksoy Sinasi"/>
              <xsd:enumeration value="Alakivi Airi"/>
              <xsd:enumeration value="Albano Gian Luigi"/>
              <xsd:enumeration value="Adolphson Johan"/>
              <xsd:enumeration value="Adomonis Vidmantas"/>
              <xsd:enumeration value="Aglyan Vahagn"/>
              <xsd:enumeration value="Ahmeti Adnan"/>
              <xsd:enumeration value="Ahmetovic Damir"/>
              <xsd:enumeration value="Aksoy Sinasi"/>
              <xsd:enumeration value="Albano Gian Luigi"/>
              <xsd:enumeration value="Aleksaite Stabingiene Goda"/>
              <xsd:enumeration value="Allain Yves"/>
              <xsd:enumeration value="Alleweldt Franck"/>
              <xsd:enumeration value="Andermann Juergen"/>
              <xsd:enumeration value="Andrade Ana"/>
              <xsd:enumeration value="Androniceanu Armenia"/>
              <xsd:enumeration value="Angleryd Tony"/>
              <xsd:enumeration value="Annikve Tom"/>
              <xsd:enumeration value="Antoljak Vedran"/>
              <xsd:enumeration value="Apostrof"/>
              <xsd:enumeration value="Arafat Ali"/>
              <xsd:enumeration value="Arbatauskas Arturas"/>
              <xsd:enumeration value="Argirovski Aleksandar"/>
              <xsd:enumeration value="Argullol-Murgadas Enric"/>
              <xsd:enumeration value="Arjdal Brahim"/>
              <xsd:enumeration value="Arnould Emmanuelle"/>
              <xsd:enumeration value="Arnould Joel"/>
              <xsd:enumeration value="Arrowsmith Sue"/>
              <xsd:enumeration value="Arsic Nebojsa"/>
              <xsd:enumeration value="Art Translation"/>
              <xsd:enumeration value="Asamoah Audrey"/>
              <xsd:enumeration value="Asell Mikael"/>
              <xsd:enumeration value="Aslan Esin"/>
              <xsd:enumeration value="Astok Hannes"/>
              <xsd:enumeration value="Assistum AB"/>
              <xsd:enumeration value="Audio Video Consulting"/>
              <xsd:enumeration value="Azyan Liz"/>
              <xsd:enumeration value="Babayev Sahil"/>
              <xsd:enumeration value="Babington Mark"/>
              <xsd:enumeration value="Bachmayer Emmerich"/>
              <xsd:enumeration value="Bachova Ina"/>
              <xsd:enumeration value="Baci Ilir"/>
              <xsd:enumeration value="Bacon Richard"/>
              <xsd:enumeration value="Baerman Tanja"/>
              <xsd:enumeration value="Bak Pieter Dirk"/>
              <xsd:enumeration value="Baktashi Kemil"/>
              <xsd:enumeration value="Bala Andi"/>
              <xsd:enumeration value="Ball Lisa"/>
              <xsd:enumeration value="Banner Gerhard"/>
              <xsd:enumeration value="Baptista Filomena"/>
              <xsd:enumeration value="Barcelo Rosa"/>
              <xsd:enumeration value="Barnes Edwards Pamela"/>
              <xsd:enumeration value="Barth Dietrich"/>
              <xsd:enumeration value="Bass Tony"/>
              <xsd:enumeration value="Bates St John"/>
              <xsd:enumeration value="Bau Violeta V"/>
              <xsd:enumeration value="Beblavy Miroslav"/>
              <xsd:enumeration value="Bedairia Moncef"/>
              <xsd:enumeration value="Bedritis Janis"/>
              <xsd:enumeration value="Bedwell Bruce"/>
              <xsd:enumeration value="Ben Osmane Khalid"/>
              <xsd:enumeration value="Ben Yakhlef Adel"/>
              <xsd:enumeration value="Ben-Gera Michal"/>
              <xsd:enumeration value="Benharrosh Corinne"/>
              <xsd:enumeration value="Bennett Peter"/>
              <xsd:enumeration value="Berger Helmut"/>
              <xsd:enumeration value="Bergman Mats"/>
              <xsd:enumeration value="Berishaj Martin"/>
              <xsd:enumeration value="Bernard Paul"/>
              <xsd:enumeration value="Bertrand Marc"/>
              <xsd:enumeration value="Bestebreur Ton"/>
              <xsd:enumeration value="Betmalle Pascal"/>
              <xsd:enumeration value="Bicja Ilir"/>
              <xsd:enumeration value="Biljuric Maja"/>
              <xsd:enumeration value="Birinci Ozge"/>
              <xsd:enumeration value="Birkinshaw Patrick"/>
              <xsd:enumeration value="Birot Alain"/>
              <xsd:enumeration value="Bistri Idar"/>
              <xsd:enumeration value="Bjelke Sten"/>
              <xsd:enumeration value="Blair Philip"/>
              <xsd:enumeration value="Blanc Dominique"/>
              <xsd:enumeration value="Blanquefort Philippe"/>
              <xsd:enumeration value="Blazevic Zoran"/>
              <xsd:enumeration value="Blegvad Kristoffer"/>
              <xsd:enumeration value="Blomberg Peder"/>
              <xsd:enumeration value="Boettern Philip"/>
              <xsd:enumeration value="Bogusz Aleksandra"/>
              <xsd:enumeration value="Bojin Camil"/>
              <xsd:enumeration value="Boman Lars"/>
              <xsd:enumeration value="Bondar Florin"/>
              <xsd:enumeration value="Bonner Colm"/>
              <xsd:enumeration value="Bonwitt Bob"/>
              <xsd:enumeration value="Borghagen Lennart"/>
              <xsd:enumeration value="Borissov Andrey"/>
              <xsd:enumeration value="Borredon Marc"/>
              <xsd:enumeration value="Bosscher Marje"/>
              <xsd:enumeration value="Bouchebouba Leila"/>
              <xsd:enumeration value="Boujemaa Slim"/>
              <xsd:enumeration value="Bourgois Lionel"/>
              <xsd:enumeration value="Boutin Anne Marie"/>
              <xsd:enumeration value="Boutin Laura"/>
              <xsd:enumeration value="Bovaird Anthony"/>
              <xsd:enumeration value="Bozzay Erika"/>
              <xsd:enumeration value="Braun Peter"/>
              <xsd:enumeration value="Braunfelde Ieva"/>
              <xsd:enumeration value="Breen Ronnie"/>
              <xsd:enumeration value="Breteche Bianca"/>
              <xsd:enumeration value="Bright Esther"/>
              <xsd:enumeration value="Bright Lois"/>
              <xsd:enumeration value="Brinks Ron"/>
              <xsd:enumeration value="Britt Heather"/>
              <xsd:enumeration value="Brkic Karmen"/>
              <xsd:enumeration value="Broderick Olga"/>
              <xsd:enumeration value="Broeze Ed"/>
              <xsd:enumeration value="Brooke Peter"/>
              <xsd:enumeration value="Brown Daniel"/>
              <xsd:enumeration value="Brunaud Gerard"/>
              <xsd:enumeration value="Bruun-Nielsen Steen"/>
              <xsd:enumeration value="Bucur Cornelia"/>
              <xsd:enumeration value="Budulac Dragos"/>
              <xsd:enumeration value="Bueb Jean-Pierre"/>
              <xsd:enumeration value="Bufteac Sergiu"/>
              <xsd:enumeration value="Bugarski Bozana"/>
              <xsd:enumeration value="Buivida Laura"/>
              <xsd:enumeration value="Bukovcan Sarita"/>
              <xsd:enumeration value="Bulatovic Vesna"/>
              <xsd:enumeration value="Buova Elizabeta"/>
              <xsd:enumeration value="Burke Ewa"/>
              <xsd:enumeration value="Burkholz Bernhard"/>
              <xsd:enumeration value="Burlet Pol"/>
              <xsd:enumeration value="Burnett Michael"/>
              <xsd:enumeration value="Busse Klaus-Henning"/>
              <xsd:enumeration value="Calleja Antoinette"/>
              <xsd:enumeration value="Camacho Lourdes"/>
              <xsd:enumeration value="Camino Pere"/>
              <xsd:enumeration value="Cant Jeremy"/>
              <xsd:enumeration value="Cantin Brice"/>
              <xsd:enumeration value="Carbone Luigi"/>
              <xsd:enumeration value="Cardona Francisco"/>
              <xsd:enumeration value="Carpenter Michael"/>
              <xsd:enumeration value="Carter David"/>
              <xsd:enumeration value="Casa de Traduceri"/>
              <xsd:enumeration value="Cassese Sabino"/>
              <xsd:enumeration value="Cats Julien"/>
              <xsd:enumeration value="Cavaco Silva Anibal"/>
              <xsd:enumeration value="Cazala Francois Roger"/>
              <xsd:enumeration value="Cazan Gheorghe"/>
              <xsd:enumeration value="Ceku Robert"/>
              <xsd:enumeration value="Cercone James"/>
              <xsd:enumeration value="Cerga Gjikondi Evis"/>
              <xsd:enumeration value="Cernajs Raits"/>
              <xsd:enumeration value="Cerovic Drazen"/>
              <xsd:enumeration value="Ceulemans Hendrik"/>
              <xsd:enumeration value="Ceylan Betul"/>
              <xsd:enumeration value="Chaaba Samir"/>
              <xsd:enumeration value="Charanzova Dita"/>
              <xsd:enumeration value="Chetcuti-Castet Frederic"/>
              <xsd:enumeration value="Chevalier Gilles"/>
              <xsd:enumeration value="Chicote Tomas"/>
              <xsd:enumeration value="Chiuariu Tudor"/>
              <xsd:enumeration value="Chren Martin"/>
              <xsd:enumeration value="Christensen Andreas"/>
              <xsd:enumeration value="Chuah Juria"/>
              <xsd:enumeration value="Cimer Damir"/>
              <xsd:enumeration value="Citaku Albert"/>
              <xsd:enumeration value="Ciubotaru Maria"/>
              <xsd:enumeration value="Cohen Alain Gerard"/>
              <xsd:enumeration value="Coka Fatbardha"/>
              <xsd:enumeration value="Colling John"/>
              <xsd:enumeration value="Coman Inesa"/>
              <xsd:enumeration value="Concorde"/>
              <xsd:enumeration value="Congress Services"/>
              <xsd:enumeration value="Connell Roger"/>
              <xsd:enumeration value="Constantino Jose"/>
              <xsd:enumeration value="Cordero Gutierrez Fernando"/>
              <xsd:enumeration value="Cornette Marie-Therese"/>
              <xsd:enumeration value="Corte-real Isabel"/>
              <xsd:enumeration value="Costantzer Joel"/>
              <xsd:enumeration value="Cote Carole"/>
              <xsd:enumeration value="Creation Technology Solutions"/>
              <xsd:enumeration value="Crepet Pascale"/>
              <xsd:enumeration value="Csanadi Peter"/>
              <xsd:enumeration value="Culic Jerko"/>
              <xsd:enumeration value="Cvikl Milan"/>
              <xsd:enumeration value="Cvrlje Marija"/>
              <xsd:enumeration value="Czaputowicz Jacek"/>
              <xsd:enumeration value="Czoma Zsofia"/>
              <xsd:enumeration value="Dabanovic Blazenka"/>
              <xsd:enumeration value="Daci Mirjam"/>
              <xsd:enumeration value="Dagher Mirella"/>
              <xsd:enumeration value="Dahlstrom Linda"/>
              <xsd:enumeration value="Dailidenaite Alina"/>
              <xsd:enumeration value="Daiu Maksim"/>
              <xsd:enumeration value="Danielsson Inge"/>
              <xsd:enumeration value="Danneleit Reinhard"/>
              <xsd:enumeration value="Dannequin Thomas"/>
              <xsd:enumeration value="Darcy Martin"/>
              <xsd:enumeration value="Davies Craig"/>
              <xsd:enumeration value="Davies Ian"/>
              <xsd:enumeration value="Davinic Marko"/>
              <xsd:enumeration value="De Dominicis Regina"/>
              <xsd:enumeration value="De Haan Ina"/>
              <xsd:enumeration value="De Muynck Yolanda"/>
              <xsd:enumeration value="De Oliveira Lopes Maria da Conceicao"/>
              <xsd:enumeration value="De Roquefeuil Dominique"/>
              <xsd:enumeration value="De Saedeleer Desire"/>
              <xsd:enumeration value="De Sousa Luis"/>
              <xsd:enumeration value="Debel Lone"/>
              <xsd:enumeration value="Debicki Marek"/>
              <xsd:enumeration value="Debrosse Philippe"/>
              <xsd:enumeration value="Delamarre Xavier"/>
              <xsd:enumeration value="Delayen-Dulac Eva"/>
              <xsd:enumeration value="Delecluse Nicole"/>
              <xsd:enumeration value="Deliallisi Iris"/>
              <xsd:enumeration value="Delin Karin"/>
              <xsd:enumeration value="Delmar Michel"/>
              <xsd:enumeration value="Deloitte Lucia"/>
              <xsd:enumeration value="Demal Ilona"/>
              <xsd:enumeration value="Dencso Balazs"/>
              <xsd:enumeration value="Denison Cross Jonathan"/>
              <xsd:enumeration value="Derda Dario"/>
              <xsd:enumeration value="Desewffy Anna"/>
              <xsd:enumeration value="Devine Vera"/>
              <xsd:enumeration value="Dhimo Doloreza"/>
              <xsd:enumeration value="Dhooghe David"/>
              <xsd:enumeration value="Di Stasi Giovanni"/>
              <xsd:enumeration value="Diacov Diana"/>
              <xsd:enumeration value="Dimitrova Monika"/>
              <xsd:enumeration value="Djikic Jasmina"/>
              <xsd:enumeration value="Djukic Vojislava"/>
              <xsd:enumeration value="Dmitrichev Andrei"/>
              <xsd:enumeration value="Dohmen Ger"/>
              <xsd:enumeration value="Dolghii Elena"/>
              <xsd:enumeration value="Donelan Edward"/>
              <xsd:enumeration value="Dragosavac Tatjana"/>
              <xsd:enumeration value="Drapak Filip"/>
              <xsd:enumeration value="Dror Yehezkel"/>
              <xsd:enumeration value="Drouillon Francoise"/>
              <xsd:enumeration value="Dubljevic Snezana"/>
              <xsd:enumeration value="Dubos Olivier"/>
              <xsd:enumeration value="Duboscq Frederique"/>
              <xsd:enumeration value="Dubois Nicolas"/>
              <xsd:enumeration value="Dubravka Prelec"/>
              <xsd:enumeration value="Dulabic Vedran"/>
              <xsd:enumeration value="Duluc François"/>
              <xsd:enumeration value="Duncombe Philip"/>
              <xsd:enumeration value="Dunne Colm"/>
              <xsd:enumeration value="Dunne Mary"/>
              <xsd:enumeration value="Dupuis Jerome"/>
              <xsd:enumeration value="Duran Ignacio"/>
              <xsd:enumeration value="Dutruc Armelle"/>
              <xsd:enumeration value="Duvnjak Vinkica"/>
              <xsd:enumeration value="Dzihanovic Selma"/>
              <xsd:enumeration value="Dzilnavs Andis"/>
              <xsd:enumeration value="Edelstam Gunilla"/>
              <xsd:enumeration value="Efendic Lejla"/>
              <xsd:enumeration value="El Tall Aktham"/>
              <xsd:enumeration value="El Tanany Nahed"/>
              <xsd:enumeration value="Elcock Michael"/>
              <xsd:enumeration value="Eldh Stephan"/>
              <xsd:enumeration value="Elferink Ed"/>
              <xsd:enumeration value="Elgstrand Lage"/>
              <xsd:enumeration value="Ellermann Bernd"/>
              <xsd:enumeration value="Elliott Doug"/>
              <xsd:enumeration value="Elm Larsen Rolf"/>
              <xsd:enumeration value="Elzanowska Anita"/>
              <xsd:enumeration value="Embleton Eric"/>
              <xsd:enumeration value="Epsztajn Ileana"/>
              <xsd:enumeration value="Erber Sabine"/>
              <xsd:enumeration value="Ermakova Galina"/>
              <xsd:enumeration value="Errera Antoine"/>
              <xsd:enumeration value="Errera Roger"/>
              <xsd:enumeration value="Erzen Tina"/>
              <xsd:enumeration value="Esteban berrocal Susana"/>
              <xsd:enumeration value="Eurocon"/>
              <xsd:enumeration value="Evans Gareth"/>
              <xsd:enumeration value="Faller Michaela"/>
              <xsd:enumeration value="Farber Gisela"/>
              <xsd:enumeration value="Farsimadan Daryoush"/>
              <xsd:enumeration value="Fazenda Helena"/>
              <xsd:enumeration value="Fazliu Bashkim"/>
              <xsd:enumeration value="Feik Rudolph"/>
              <xsd:enumeration value="Fejo Jens"/>
              <xsd:enumeration value="Fennessy Edward"/>
              <xsd:enumeration value="Ferris Thomas"/>
              <xsd:enumeration value="Fesse Bengt"/>
              <xsd:enumeration value="Fidalgo de Freitas Tiago"/>
              <xsd:enumeration value="Figueiredo Joao"/>
              <xsd:enumeration value="Filip Marilena"/>
              <xsd:enumeration value="Filoti Diana"/>
              <xsd:enumeration value="Finn Brian"/>
              <xsd:enumeration value="Fitoussi Bernard"/>
              <xsd:enumeration value="Fitzpatrick Liam"/>
              <xsd:enumeration value="Fitzpatrick Sean"/>
              <xsd:enumeration value="Flere Darja"/>
              <xsd:enumeration value="Fleri Louis-François"/>
              <xsd:enumeration value="Fletcher Glenn"/>
              <xsd:enumeration value="Fliedner Ortlieb"/>
              <xsd:enumeration value="Fogg Mike"/>
              <xsd:enumeration value="Forges Valerie"/>
              <xsd:enumeration value="Forrest Stephen"/>
              <xsd:enumeration value="Fourquet Laurent"/>
              <xsd:enumeration value="Fox Brian"/>
              <xsd:enumeration value="Francois Brenda"/>
              <xsd:enumeration value="Franjkovic Ivancica"/>
              <xsd:enumeration value="Franz Karin"/>
              <xsd:enumeration value="Freibert Anke"/>
              <xsd:enumeration value="Freidman Michael"/>
              <xsd:enumeration value="Freire Joao"/>
              <xsd:enumeration value="Freyne Thierry"/>
              <xsd:enumeration value="Fribiczer Gabriella"/>
              <xsd:enumeration value="Friedrichs Stefan"/>
              <xsd:enumeration value="Fruhmann Michael"/>
              <xsd:enumeration value="Frunza Alexandru"/>
              <xsd:enumeration value="Fuchs David"/>
              <xsd:enumeration value="Gahan Eoin"/>
              <xsd:enumeration value="Gal Krisztina"/>
              <xsd:enumeration value="Galabov Antonyi"/>
              <xsd:enumeration value="Galkowski Juliusz"/>
              <xsd:enumeration value="Gameiro Manuel"/>
              <xsd:enumeration value="Ganhao Maria Teresa"/>
              <xsd:enumeration value="Garitte Jean Pierre"/>
              <xsd:enumeration value="Gekova Elisaveta"/>
              <xsd:enumeration value="Genchev Radoslav"/>
              <xsd:enumeration value="Guend Abdelaziz"/>
              <xsd:enumeration value="Georgopoulos Aris"/>
              <xsd:enumeration value="Gerets Tina"/>
              <xsd:enumeration value="Gestalt Translation Agency"/>
              <xsd:enumeration value="Gharaibeh Marwan"/>
              <xsd:enumeration value="Gheorghita Tamara"/>
              <xsd:enumeration value="Ghozzi Adel"/>
              <xsd:enumeration value="Gibson Andrew"/>
              <xsd:enumeration value="Gillen Mary Jo"/>
              <xsd:enumeration value="Gilman Stuart"/>
              <xsd:enumeration value="Gintowt Jankowicz Maria"/>
              <xsd:enumeration value="Gjortler Peter"/>
              <xsd:enumeration value="Glashouwer Boudien"/>
              <xsd:enumeration value="Godbert Antoine"/>
              <xsd:enumeration value="Godec Samo"/>
              <xsd:enumeration value="Goetz Klaus"/>
              <xsd:enumeration value="Gogorishvili Khatuna"/>
              <xsd:enumeration value="Goldsworthy Diana"/>
              <xsd:enumeration value="Gonod Pascale"/>
              <xsd:enumeration value="Gonzalez Lorena"/>
              <xsd:enumeration value="Goodfellow Richard"/>
              <xsd:enumeration value="Gorecki Piotr-Nils"/>
              <xsd:enumeration value="Goretti Chiara"/>
              <xsd:enumeration value="Gottwald Katharina"/>
              <xsd:enumeration value="Gozel Kadir Akin"/>
              <xsd:enumeration value="Graffova Dalila"/>
              <xsd:enumeration value="Grammatikov Mart"/>
              <xsd:enumeration value="Grand d'Esnon Jerome"/>
              <xsd:enumeration value="Grant Hugh"/>
              <xsd:enumeration value="Grant Tom"/>
              <xsd:enumeration value="Grecniene Zaneta"/>
              <xsd:enumeration value="Greco Pauline"/>
              <xsd:enumeration value="Gregor Jan"/>
              <xsd:enumeration value="Gremeaux Marie-Paul"/>
              <xsd:enumeration value="Gresl Petr"/>
              <xsd:enumeration value="Grima Joseph R"/>
              <xsd:enumeration value="Grubesic Niko"/>
              <xsd:enumeration value="Gtari Nejib"/>
              <xsd:enumeration value="Gueroff Eduard"/>
              <xsd:enumeration value="Guevorkian Guevork"/>
              <xsd:enumeration value="Guilfoyle Michael"/>
              <xsd:enumeration value="Guillarme Françoise"/>
              <xsd:enumeration value="Gulfoyle Michael"/>
              <xsd:enumeration value="Gustafsson Lars-Goran"/>
              <xsd:enumeration value="Gutierrez Carlos"/>
              <xsd:enumeration value="Gutierrez Rafael"/>
              <xsd:enumeration value="Gvozdenovic Danijela"/>
              <xsd:enumeration value="Gyor Mihaly"/>
              <xsd:enumeration value="Haagsma Auke"/>
              <xsd:enumeration value="Haddad Adnan"/>
              <xsd:enumeration value="Hadjiloizou Michael"/>
              <xsd:enumeration value="Haigh Penny"/>
              <xsd:enumeration value="Hainque Michel"/>
              <xsd:enumeration value="Hairson Guibert"/>
              <xsd:enumeration value="Hajek Petr"/>
              <xsd:enumeration value="Halili Ruzhid"/>
              <xsd:enumeration value="Hall Fiona"/>
              <xsd:enumeration value="Harbort Matthias"/>
              <xsd:enumeration value="Hargeskog Sven-Eric"/>
              <xsd:enumeration value="Harman William"/>
              <xsd:enumeration value="Harris Julie"/>
              <xsd:enumeration value="Hart Rebecca"/>
              <xsd:enumeration value="Hartley Keith"/>
              <xsd:enumeration value="Havens Harry"/>
              <xsd:enumeration value="Haxhijaj Enver"/>
              <xsd:enumeration value="Hebette-Van den Broeke Chantal"/>
              <xsd:enumeration value="Hede Patrick"/>
              <xsd:enumeration value="Hedlund Lundgren Veronica"/>
              <xsd:enumeration value="Heeren Jan"/>
              <xsd:enumeration value="Heil Peter"/>
              <xsd:enumeration value="Heise Stefan"/>
              <xsd:enumeration value="Hejduk Bohdan"/>
              <xsd:enumeration value="Henin Francis"/>
              <xsd:enumeration value="Hepworth Noel"/>
              <xsd:enumeration value="Herlemann Gabriele"/>
              <xsd:enumeration value="Hertel Christian"/>
              <xsd:enumeration value="Hill Karen"/>
              <xsd:enumeration value="Hinov Aleksandar"/>
              <xsd:enumeration value="Hintea Calin"/>
              <xsd:enumeration value="Hjertstrand Anders"/>
              <xsd:enumeration value="Hochhaus Karin"/>
              <xsd:enumeration value="Hodak Dane"/>
              <xsd:enumeration value="Hogan Therese"/>
              <xsd:enumeration value="Holchacker Peter"/>
              <xsd:enumeration value="Holden Randy"/>
              <xsd:enumeration value="Holloway Rachel"/>
              <xsd:enumeration value="Hololei Henrik"/>
              <xsd:enumeration value="Holopainen Raija"/>
              <xsd:enumeration value="Hopkinson Belinda"/>
              <xsd:enumeration value="Horton Sylvia"/>
              <xsd:enumeration value="Hourt-Schneider Michele"/>
              <xsd:enumeration value="Hoxha Artan"/>
              <xsd:enumeration value="Hoxha Shpati"/>
              <xsd:enumeration value="Hoxhalli Margarita"/>
              <xsd:enumeration value="Huijts Brian"/>
              <xsd:enumeration value="Huisman Astrid"/>
              <xsd:enumeration value="Hunink Rolf"/>
              <xsd:enumeration value="Hurley David"/>
              <xsd:enumeration value="Huseynov Nazim"/>
              <xsd:enumeration value="Huseynov Vugar"/>
              <xsd:enumeration value="Hutcheson Robert"/>
              <xsd:enumeration value="Hytonen Tomi"/>
              <xsd:enumeration value="Iancu Diana"/>
              <xsd:enumeration value="Ibrahimi Gent"/>
              <xsd:enumeration value="Idtaleb Malika"/>
              <xsd:enumeration value="Iles Christopher"/>
              <xsd:enumeration value="Ilic Mladen"/>
              <xsd:enumeration value="Ingrim Frank"/>
              <xsd:enumeration value="Intergroup LLC"/>
              <xsd:enumeration value="Ipenburg Dirk"/>
              <xsd:enumeration value="Irwin Helen"/>
              <xsd:enumeration value="Ivanov Pavel"/>
              <xsd:enumeration value="Ivanovic Ivica"/>
              <xsd:enumeration value="Ivarsson Daniel"/>
              <xsd:enumeration value="Jackholt Jan"/>
              <xsd:enumeration value="Jadoun George"/>
              <xsd:enumeration value="Jaidi Larbi"/>
              <xsd:enumeration value="Jakobsen Soren"/>
              <xsd:enumeration value="Jakupi Ilir"/>
              <xsd:enumeration value="Jalovecka Martina"/>
              <xsd:enumeration value="James Andrew"/>
              <xsd:enumeration value="James Simon David"/>
              <xsd:enumeration value="Jamieson Alison"/>
              <xsd:enumeration value="Jancic Vanja"/>
              <xsd:enumeration value="Janes Steven"/>
              <xsd:enumeration value="Janevski Darko"/>
              <xsd:enumeration value="Janhed Tomas"/>
              <xsd:enumeration value="Jansen Wim"/>
              <xsd:enumeration value="Janssens Johan"/>
              <xsd:enumeration value="Jarrah Jamal"/>
              <xsd:enumeration value="Jashari Berat"/>
              <xsd:enumeration value="Jatautiene Ina"/>
              <xsd:enumeration value="Jelic Ivana"/>
              <xsd:enumeration value="Jenkins Graham"/>
              <xsd:enumeration value="Jenkins Kate"/>
              <xsd:enumeration value="Jensen Steen"/>
              <xsd:enumeration value="Jensen Ulf"/>
              <xsd:enumeration value="Johnston Andrew"/>
              <xsd:enumeration value="Johnston Iain Logan"/>
              <xsd:enumeration value="Jones Davy"/>
              <xsd:enumeration value="Jones Gareth"/>
              <xsd:enumeration value="Jones Maldwyn"/>
              <xsd:enumeration value="Jonsson Stefan"/>
              <xsd:enumeration value="Josifovska Marija"/>
              <xsd:enumeration value="Jovanovic Nikola"/>
              <xsd:enumeration value="Jovic Vladana"/>
              <xsd:enumeration value="Jurlina Tamara"/>
              <xsd:enumeration value="Kacinari Donika"/>
              <xsd:enumeration value="Kacprowicz Grazyna"/>
              <xsd:enumeration value="Kadic-Akovic Milica"/>
              <xsd:enumeration value="Kadzadej Blerta"/>
              <xsd:enumeration value="Kaiser Anna-Bettina"/>
              <xsd:enumeration value="Kaiser Rolf"/>
              <xsd:enumeration value="Kakulia Roman"/>
              <xsd:enumeration value="Kalnins Valts"/>
              <xsd:enumeration value="Kaltoft Jesper"/>
              <xsd:enumeration value="Kaluzynska Malgorzata"/>
              <xsd:enumeration value="Kaneva Nevianka"/>
              <xsd:enumeration value="Kanini Erald"/>
              <xsd:enumeration value="Karisik Aleksandar"/>
              <xsd:enumeration value="Karjalainen Katri"/>
              <xsd:enumeration value="Karpen Ulrich"/>
              <xsd:enumeration value="Kasemets Keit"/>
              <xsd:enumeration value="Kastelli Vadym"/>
              <xsd:enumeration value="Kastrati Pranvera"/>
              <xsd:enumeration value="Katchikian Astrig"/>
              <xsd:enumeration value="Katelan Josko"/>
              <xsd:enumeration value="Kaunaite Ruta"/>
              <xsd:enumeration value="Kaylan Inci Isabell"/>
              <xsd:enumeration value="Keating Michael"/>
              <xsd:enumeration value="Kelesidis Dionysios"/>
              <xsd:enumeration value="Keller Matthias"/>
              <xsd:enumeration value="Kempeneer Caroline"/>
              <xsd:enumeration value="Kern Ruediger"/>
              <xsd:enumeration value="Kersevan Erik"/>
              <xsd:enumeration value="Kharrat Abdellatif"/>
              <xsd:enumeration value="Kijurina Smiljana"/>
              <xsd:enumeration value="Kjaersgaard Kaj"/>
              <xsd:enumeration value="Klaas Klas"/>
              <xsd:enumeration value="Klapkalne Una"/>
              <xsd:enumeration value="Kleve-Guerinet Susanne"/>
              <xsd:enumeration value="Klingenstierna Ulrika"/>
              <xsd:enumeration value="Knezevic Ana"/>
              <xsd:enumeration value="Kolar Teja"/>
              <xsd:enumeration value="Kolthoff Emile"/>
              <xsd:enumeration value="Konsis"/>
              <xsd:enumeration value="Kontuniemi Eija"/>
              <xsd:enumeration value="Kopric Ivan"/>
              <xsd:enumeration value="Koprivica Nenad"/>
              <xsd:enumeration value="Korade Purg Stefka"/>
              <xsd:enumeration value="Kos Drago"/>
              <xsd:enumeration value="Koslov Anton"/>
              <xsd:enumeration value="Kosovac Azra"/>
              <xsd:enumeration value="Kosse Ineke"/>
              <xsd:enumeration value="Kosta Vangjel"/>
              <xsd:enumeration value="Kostic Vesna"/>
              <xsd:enumeration value="Kostova Stoyanova Olga"/>
              <xsd:enumeration value="Kotchegura Alexander"/>
              <xsd:enumeration value="Kotnik-Sumah Kristina"/>
              <xsd:enumeration value="Kovac Polona"/>
              <xsd:enumeration value="Kovacevic Biljana"/>
              <xsd:enumeration value="Kovarikova Silvia"/>
              <xsd:enumeration value="Kraehmer Rolf"/>
              <xsd:enumeration value="Krall Karl Gustaf"/>
              <xsd:enumeration value="Krasniqi Arben"/>
              <xsd:enumeration value="Krause Sigle Brigitte"/>
              <xsd:enumeration value="Kravchuck Vitazliy"/>
              <xsd:enumeration value="Kregar Josip"/>
              <xsd:enumeration value="Krickovic Goran"/>
              <xsd:enumeration value="Krievins Martins"/>
              <xsd:enumeration value="Krisciunaite Aurelija"/>
              <xsd:enumeration value="Kristic Ivona"/>
              <xsd:enumeration value="Kristjansson Astrup Reynir"/>
              <xsd:enumeration value="Krivogorsky Victoria"/>
              <xsd:enumeration value="Krolikowski Jacek"/>
              <xsd:enumeration value="Krstanov Dejan"/>
              <xsd:enumeration value="Krulic Joseph"/>
              <xsd:enumeration value="Krumina Elita"/>
              <xsd:enumeration value="Kulesza Michal"/>
              <xsd:enumeration value="Kulina Dragan"/>
              <xsd:enumeration value="Kunze Klaus"/>
              <xsd:enumeration value="Lage Ferron Consuelo"/>
              <xsd:enumeration value="Lahidji Reza"/>
              <xsd:enumeration value="Lakocevic Branka"/>
              <xsd:enumeration value="Langle Sabine"/>
              <xsd:enumeration value="Language Lab"/>
              <xsd:enumeration value="Lankveld Harrij"/>
              <xsd:enumeration value="Lannigan Clare"/>
              <xsd:enumeration value="Larange Alain"/>
              <xsd:enumeration value="Laranjeira Cristina"/>
              <xsd:enumeration value="Larsson Kjell"/>
              <xsd:enumeration value="Lawrence Peter"/>
              <xsd:enumeration value="Leal Christine"/>
              <xsd:enumeration value="Leithoff Ralf"/>
              <xsd:enumeration value="Lemmik Juhani"/>
              <xsd:enumeration value="Lemke Marian"/>
              <xsd:enumeration value="Lennartsson Soeren"/>
              <xsd:enumeration value="Leone Viela"/>
              <xsd:enumeration value="Lepassaar Juhan"/>
              <xsd:enumeration value="Leroy Anne-Marie"/>
              <xsd:enumeration value="Levy Daniel"/>
              <xsd:enumeration value="Lexcelera Co"/>
              <xsd:enumeration value="Lice Solveiga"/>
              <xsd:enumeration value="Lidex Interpretation Poland"/>
              <xsd:enumeration value="Liepa Inta"/>
              <xsd:enumeration value="Lilic Stevan"/>
              <xsd:enumeration value="Lindberg Bente"/>
              <xsd:enumeration value="Lingen Jan-Pieter"/>
              <xsd:enumeration value="Linzbauer Ljerka"/>
              <xsd:enumeration value="Little Anthony"/>
              <xsd:enumeration value="Livingstone David"/>
              <xsd:enumeration value="Locmele Gunta"/>
              <xsd:enumeration value="Lodge Martin"/>
              <xsd:enumeration value="Loeffler Elke"/>
              <xsd:enumeration value="Lofgren Hans"/>
              <xsd:enumeration value="Loli Eris"/>
              <xsd:enumeration value="Luburic Tanja"/>
              <xsd:enumeration value="Maasik Kadri"/>
              <xsd:enumeration value="Macleod Stephen"/>
              <xsd:enumeration value="Madise Ulle"/>
              <xsd:enumeration value="Magicx Magicx"/>
              <xsd:enumeration value="Maguire Maria"/>
              <xsd:enumeration value="Mahieux Sophie"/>
              <xsd:enumeration value="Malesic Sandra"/>
              <xsd:enumeration value="Maliqi Shkelzen"/>
              <xsd:enumeration value="Mandelkern Dieudonne"/>
              <xsd:enumeration value="Maniokas Klaudijus"/>
              <xsd:enumeration value="Marcou Gerard"/>
              <xsd:enumeration value="Marcu Ion"/>
              <xsd:enumeration value="Marek Jiri"/>
              <xsd:enumeration value="Marjanovic Vlada"/>
              <xsd:enumeration value="Marks David"/>
              <xsd:enumeration value="Marleka Ilir"/>
              <xsd:enumeration value="Marsden Graham"/>
              <xsd:enumeration value="Marshall Frances"/>
              <xsd:enumeration value="Martelli Mario"/>
              <xsd:enumeration value="Martinez Madero David"/>
              <xsd:enumeration value="Martinez Richard"/>
              <xsd:enumeration value="Martins Claro Joao"/>
              <xsd:enumeration value="Matesic Goran"/>
              <xsd:enumeration value="Mathes Aleksandra"/>
              <xsd:enumeration value="Matta Irene"/>
              <xsd:enumeration value="Mattarella Bernardo"/>
              <xsd:enumeration value="Matusevicius Darius"/>
              <xsd:enumeration value="Maund Colin"/>
              <xsd:enumeration value="Mauser Heimo"/>
              <xsd:enumeration value="Mayhew Alan"/>
              <xsd:enumeration value="Maynard Colin"/>
              <xsd:enumeration value="Mazigh Mohamed Lazhar"/>
              <xsd:enumeration value="Mccourt William"/>
              <xsd:enumeration value="Mcgoogan Annes"/>
              <xsd:enumeration value="Mcleish Henry"/>
              <xsd:enumeration value="Mcloughlin Bernard"/>
              <xsd:enumeration value="Meekel Thomas"/>
              <xsd:enumeration value="Meggeneder Gunther"/>
              <xsd:enumeration value="Mehri Chedly"/>
              <xsd:enumeration value="Mejdini Marjel"/>
              <xsd:enumeration value="Melillo Cinzia"/>
              <xsd:enumeration value="Merran Deborah"/>
              <xsd:enumeration value="Metuku Hasan"/>
              <xsd:enumeration value="Metzger Herve-Adrien"/>
              <xsd:enumeration value="Mevel Susannah"/>
              <xsd:enumeration value="Meyer Alexandra"/>
              <xsd:enumeration value="Meyer Jean-Marie"/>
              <xsd:enumeration value="Meyer Michael"/>
              <xsd:enumeration value="Meyer Roland"/>
              <xsd:enumeration value="Meyer Viviane"/>
              <xsd:enumeration value="Meyer-Sahling Jan"/>
              <xsd:enumeration value="Mezalis Eriks"/>
              <xsd:enumeration value="Mgeladze Lasha"/>
              <xsd:enumeration value="Michael Bryane"/>
              <xsd:enumeration value="Mihaylova Dobrinka"/>
              <xsd:enumeration value="Mikowicz Jerome"/>
              <xsd:enumeration value="Milatovic Jurij"/>
              <xsd:enumeration value="Mile Valbona"/>
              <xsd:enumeration value="Miljanic Zaneta"/>
              <xsd:enumeration value="Mille Annemarie"/>
              <xsd:enumeration value="Miller Anthony"/>
              <xsd:enumeration value="Millington William"/>
              <xsd:enumeration value="Milosavljevic Bogoljub"/>
              <xsd:enumeration value="Milutinovic Zlatica"/>
              <xsd:enumeration value="Miny Jean-Marie"/>
              <xsd:enumeration value="Missika-Wierzba Bathylle"/>
              <xsd:enumeration value="Mitchell Philip"/>
              <xsd:enumeration value="Mitrovasili Adrian"/>
              <xsd:enumeration value="Mitrushi Emira"/>
              <xsd:enumeration value="Mkrtchyan Vahe"/>
              <xsd:enumeration value="Mlicko David"/>
              <xsd:enumeration value="Mocsari-Gal Krisztina"/>
              <xsd:enumeration value="Moeller Manfred"/>
              <xsd:enumeration value="Moering Johanna"/>
              <xsd:enumeration value="Moilanen Timo"/>
              <xsd:enumeration value="Molander Per"/>
              <xsd:enumeration value="Moldovan Cristina"/>
              <xsd:enumeration value="Molnarova Rozalia"/>
              <xsd:enumeration value="Montin Charles-Henri"/>
              <xsd:enumeration value="Moracanin Vesna"/>
              <xsd:enumeration value="Mota Pinto Paulo"/>
              <xsd:enumeration value="Mordacq Frank"/>
              <xsd:enumeration value="Moreau Olivier"/>
              <xsd:enumeration value="Morrissey Patrick"/>
              <xsd:enumeration value="Mullender Leo"/>
              <xsd:enumeration value="Muller Bernhard"/>
              <xsd:enumeration value="Multilingua"/>
              <xsd:enumeration value="Munkacsi Agnes"/>
              <xsd:enumeration value="Murkovic Nada"/>
              <xsd:enumeration value="Musa Anamarija"/>
              <xsd:enumeration value="Mutallimova Arzu"/>
              <xsd:enumeration value="Muzina Aleksij"/>
              <xsd:enumeration value="Mykkanen Pentti"/>
              <xsd:enumeration value="Nabais Julio"/>
              <xsd:enumeration value="Nabiyeva Saida"/>
              <xsd:enumeration value="Nadal Jean-Philippe"/>
              <xsd:enumeration value="Nagy Andras"/>
              <xsd:enumeration value="Najman Vladimir"/>
              <xsd:enumeration value="Nakrosis Vitalis"/>
              <xsd:enumeration value="Napa Martin"/>
              <xsd:enumeration value="Nedic Nevena"/>
              <xsd:enumeration value="Nemes Lavinia"/>
              <xsd:enumeration value="Neyt Anja"/>
              <xsd:enumeration value="Nicolaidis Kalypso"/>
              <xsd:enumeration value="Nicolas Henri"/>
              <xsd:enumeration value="Nicolescu Alina"/>
              <xsd:enumeration value="Nielsen Soren"/>
              <xsd:enumeration value="Niewiadomska Eliza"/>
              <xsd:enumeration value="Nijland Jeroen"/>
              <xsd:enumeration value="Nikac Djuro"/>
              <xsd:enumeration value="Noel Marie-Sophie"/>
              <xsd:enumeration value="Nordstrom Tomas"/>
              <xsd:enumeration value="Nulle Dace"/>
              <xsd:enumeration value="O'Byrne Audrey"/>
              <xsd:enumeration value="Oblin Michel"/>
              <xsd:enumeration value="Obradovic Tamara"/>
              <xsd:enumeration value="Odanovic-Komatina Ana"/>
              <xsd:enumeration value="Oder Martin"/>
              <xsd:enumeration value="Ognjanovski Vladimir"/>
              <xsd:enumeration value="Ohalloran Jennifer"/>
              <xsd:enumeration value="Oleary Des"/>
              <xsd:enumeration value="Ollig Gerhard"/>
              <xsd:enumeration value="Olofsson Lage"/>
              <xsd:enumeration value="Olsen Flemming Norling"/>
              <xsd:enumeration value="Onisko Jakub"/>
              <xsd:enumeration value="Oostens Marc"/>
              <xsd:enumeration value="Ordozgoiti Miguel"/>
              <xsd:enumeration value="Ormond Derry"/>
              <xsd:enumeration value="Osete François"/>
              <xsd:enumeration value="Osmanovic Bjanka"/>
              <xsd:enumeration value="Otten Adrian"/>
              <xsd:enumeration value="Otto Kai Andreas"/>
              <xsd:enumeration value="Oulamine Yassine"/>
              <xsd:enumeration value="Pacheco Fernando"/>
              <xsd:enumeration value="Pachner Franz"/>
              <xsd:enumeration value="Pachnou Despina"/>
              <xsd:enumeration value="Pacini Riccardo"/>
              <xsd:enumeration value="Pakstaitis Laurynas"/>
              <xsd:enumeration value="Palicarsky Constantine"/>
              <xsd:enumeration value="Panagopoulos Spyros"/>
              <xsd:enumeration value="Papa Marjana"/>
              <xsd:enumeration value="Parrado Diez Salvador"/>
              <xsd:enumeration value="Parrella Monica"/>
              <xsd:enumeration value="Parups Edvins"/>
              <xsd:enumeration value="Parveva Teodora"/>
              <xsd:enumeration value="Pashev Konstantin"/>
              <xsd:enumeration value="Pasquini Gabriele"/>
              <xsd:enumeration value="Pavlicic Tamara"/>
              <xsd:enumeration value="Pavlovska-Daneva Ana"/>
              <xsd:enumeration value="Payne Helen"/>
              <xsd:enumeration value="PCSI Egypt"/>
              <xsd:enumeration value="Pedersen Karsten A"/>
              <xsd:enumeration value="Pedroso Anabela"/>
              <xsd:enumeration value="Peka Neila"/>
              <xsd:enumeration value="Perez de la Cruz Jaime"/>
              <xsd:enumeration value="Perez de Sevilla Rocio"/>
              <xsd:enumeration value="Peschorn Wolfgang"/>
              <xsd:enumeration value="Petersone Baiba"/>
              <xsd:enumeration value="Petro Jonida"/>
              <xsd:enumeration value="Peyramaure Caroline"/>
              <xsd:enumeration value="Piasta Dariusz"/>
              <xsd:enumeration value="Pietras Jaroslaw"/>
              <xsd:enumeration value="Piga Gustavo"/>
              <xsd:enumeration value="Pijl Georges"/>
              <xsd:enumeration value="Pijl Robert"/>
              <xsd:enumeration value="Pilichowski Elsa"/>
              <xsd:enumeration value="Pinto Paulo Mota"/>
              <xsd:enumeration value="Pintol Alma"/>
              <xsd:enumeration value="Piontek Jens"/>
              <xsd:enumeration value="Piret Donald"/>
              <xsd:enumeration value="Piselli Elisabetta"/>
              <xsd:enumeration value="Pitera Julia"/>
              <xsd:enumeration value="Plackowski Krzysztof"/>
              <xsd:enumeration value="Plai Lubomir"/>
              <xsd:enumeration value="Polegubic Ljerka"/>
              <xsd:enumeration value="Polic Mislav"/>
              <xsd:enumeration value="Polito Maria Teresa"/>
              <xsd:enumeration value="Pomahac Richard"/>
              <xsd:enumeration value="Popa Lilioara"/>
              <xsd:enumeration value="Popplewell Marcus"/>
              <xsd:enumeration value="Potter Dominic"/>
              <xsd:enumeration value="Poulain Marc"/>
              <xsd:enumeration value="Prah Natasa"/>
              <xsd:enumeration value="Pranckeviciute Laura"/>
              <xsd:enumeration value="Prek Miro"/>
              <xsd:enumeration value="Prelec Dubravka"/>
              <xsd:enumeration value="Preslavsky Krastio"/>
              <xsd:enumeration value="Profiroiu Constantin Marius"/>
              <xsd:enumeration value="Protic Dusan"/>
              <xsd:enumeration value="Psaltirov Ilija"/>
              <xsd:enumeration value="Pullen Michael"/>
              <xsd:enumeration value="Pura Marius"/>
              <xsd:enumeration value="Purgy Erich"/>
              <xsd:enumeration value="Pushi Etleva"/>
              <xsd:enumeration value="Pustovaia Iana"/>
              <xsd:enumeration value="Qeriqi Hamit"/>
              <xsd:enumeration value="Qojle Albano"/>
              <xsd:enumeration value="Rabrenovic Aleksandra"/>
              <xsd:enumeration value="Radevska-Kufalovska Izabela"/>
              <xsd:enumeration value="Radulovic Marko"/>
              <xsd:enumeration value="Radunovic Vesna"/>
              <xsd:enumeration value="Rafalzik Susanna"/>
              <xsd:enumeration value="Rafrafi Naziha"/>
              <xsd:enumeration value="Raguz Glorija"/>
              <xsd:enumeration value="Rahimova Gunay"/>
              <xsd:enumeration value="Ramos Eugenio"/>
              <xsd:enumeration value="Ramos Joana"/>
              <xsd:enumeration value="Ramsauer Ulrich"/>
              <xsd:enumeration value="Randma Tiina"/>
              <xsd:enumeration value="Ranki Andras"/>
              <xsd:enumeration value="Rantanen Timo"/>
              <xsd:enumeration value="Rasovic Sanja"/>
              <xsd:enumeration value="Rekenkamer Algemene"/>
              <xsd:enumeration value="Redmond Maggie"/>
              <xsd:enumeration value="Rees Philippe"/>
              <xsd:enumeration value="Reid Robin"/>
              <xsd:enumeration value="Reinberg Peter"/>
              <xsd:enumeration value="Reinholde Iveta"/>
              <xsd:enumeration value="Rekerta Kestuti"/>
              <xsd:enumeration value="Reutersward Vilhelm"/>
              <xsd:enumeration value="Rexed Knut"/>
              <xsd:enumeration value="Ribeiro Claudia"/>
              <xsd:enumeration value="Ricciardi Daniele"/>
              <xsd:enumeration value="Rista Eneida"/>
              <xsd:enumeration value="Rizova-kalapish Antoaneta"/>
              <xsd:enumeration value="Rizzoni Giovanni"/>
              <xsd:enumeration value="Robertsson Joakim"/>
              <xsd:enumeration value="Robinson William"/>
              <xsd:enumeration value="Rocard Michel"/>
              <xsd:enumeration value="Rodes Jasna"/>
              <xsd:enumeration value="Rodriguez Jordi"/>
              <xsd:enumeration value="Roewer Wulf"/>
              <xsd:enumeration value="Roggio Erica"/>
              <xsd:enumeration value="Rogowski Adam"/>
              <xsd:enumeration value="Roll Hans-Achim"/>
              <xsd:enumeration value="Rolle Christoph"/>
              <xsd:enumeration value="Romero Carlos"/>
              <xsd:enumeration value="Rosengard Christine"/>
              <xsd:enumeration value="Rosenmeier Hans Peter"/>
              <xsd:enumeration value="Roulland Gerard"/>
              <xsd:enumeration value="Roussignol Jean-Marie"/>
              <xsd:enumeration value="Rudnitska Ruslana"/>
              <xsd:enumeration value="Rufa Mariana"/>
              <xsd:enumeration value="Rusch Wolfgang"/>
              <xsd:enumeration value="Saar Tonis"/>
              <xsd:enumeration value="Sadiku Arta"/>
              <xsd:enumeration value="Saenz de Ormijana Maria del Pilar"/>
              <xsd:enumeration value="Sahakyan Marina"/>
              <xsd:enumeration value="Sajo Andras"/>
              <xsd:enumeration value="Salaj Vesna"/>
              <xsd:enumeration value="Salgrave Marita"/>
              <xsd:enumeration value="Sallaste Aet"/>
              <xsd:enumeration value="Samardzic Aida"/>
              <xsd:enumeration value="Samedzade Ziyad"/>
              <xsd:enumeration value="Sanches Aderito"/>
              <xsd:enumeration value="Sanchez Adolfo"/>
              <xsd:enumeration value="Sanchez Antonio"/>
              <xsd:enumeration value="Sanchez Beato Fernando"/>
              <xsd:enumeration value="Sanchez Motos Enrique"/>
              <xsd:enumeration value="Sandberg Bo"/>
              <xsd:enumeration value="Santic Toni"/>
              <xsd:enumeration value="Santos Luis"/>
              <xsd:enumeration value="Santos Mafalda"/>
              <xsd:enumeration value="Santuccione Lucia"/>
              <xsd:enumeration value="Sarmavicius Osvaldas"/>
              <xsd:enumeration value="Satorras Marc"/>
              <xsd:enumeration value="Savino Mario"/>
              <xsd:enumeration value="Scafaru Veaceslav"/>
              <xsd:enumeration value="Schedlich Bosiljka"/>
              <xsd:enumeration value="Schlossstein Karl-Hans"/>
              <xsd:enumeration value="Schmid Christoph"/>
              <xsd:enumeration value="Scholz Anke"/>
              <xsd:enumeration value="Schoneveld Dirk Jan"/>
              <xsd:enumeration value="Schrager Katrin Pazit"/>
              <xsd:enumeration value="Scotford John"/>
              <xsd:enumeration value="Segal Mark"/>
              <xsd:enumeration value="Seizovic Zarije"/>
              <xsd:enumeration value="Selenica Blerta"/>
              <xsd:enumeration value="Selmi Nesrine"/>
              <xsd:enumeration value="Serhane Abdellah"/>
              <xsd:enumeration value="Seta Djermana"/>
              <xsd:enumeration value="Shakeeb Iman"/>
              <xsd:enumeration value="Shaldeva Magdalena"/>
              <xsd:enumeration value="Shamaileh Duha"/>
              <xsd:enumeration value="Shapo Zhani"/>
              <xsd:enumeration value="Shatkovskiy Olexandr"/>
              <xsd:enumeration value="Shehi Erion"/>
              <xsd:enumeration value="Shehu Sherefedin"/>
              <xsd:enumeration value="Sheperi Kristina"/>
              <xsd:enumeration value="Sheti Sokol"/>
              <xsd:enumeration value="Shundi Ansi"/>
              <xsd:enumeration value="Sibiga Grzegorz"/>
              <xsd:enumeration value="Sics Ugis"/>
              <xsd:enumeration value="Sihver Anneli"/>
              <xsd:enumeration value="Sikkut Siim"/>
              <xsd:enumeration value="Simac Srdan"/>
              <xsd:enumeration value="Simmross Sabine"/>
              <xsd:enumeration value="Simons Theo"/>
              <xsd:enumeration value="Simonyan Samvel"/>
              <xsd:enumeration value="Simunovic Domagoj"/>
              <xsd:enumeration value="Sirvydis Viktoras"/>
              <xsd:enumeration value="Sisternas Xavier"/>
              <xsd:enumeration value="Skrobotz Jan"/>
              <xsd:enumeration value="Slimi Ahmed"/>
              <xsd:enumeration value="Sljukic Snezana"/>
              <xsd:enumeration value="Smith Geoffrey"/>
              <xsd:enumeration value="Smith Marilyn"/>
              <xsd:enumeration value="Smith Paul"/>
              <xsd:enumeration value="Smith Susan"/>
              <xsd:enumeration value="Sobiech Robert"/>
              <xsd:enumeration value="Soccoja Pierre Ch"/>
              <xsd:enumeration value="Sofita Interpreters"/>
              <xsd:enumeration value="Sofranac Natasa"/>
              <xsd:enumeration value="Sokolovski Nirvana"/>
              <xsd:enumeration value="Solomonyan Astghik"/>
              <xsd:enumeration value="Solomonyan Astghik"/>
              <xsd:enumeration value="Soltes Igor"/>
              <xsd:enumeration value="Soptrajanova Jasna"/>
              <xsd:enumeration value="Sorgatz Herwart"/>
              <xsd:enumeration value="Soskic Ana"/>
              <xsd:enumeration value="Sotiropoulos Dimitri"/>
              <xsd:enumeration value="Spackman Michael"/>
              <xsd:enumeration value="Spahic Aida"/>
              <xsd:enumeration value="Spaho Edi"/>
              <xsd:enumeration value="Spanou Calliope"/>
              <xsd:enumeration value="Sparberg Detlev"/>
              <xsd:enumeration value="Sparkes Duncan"/>
              <xsd:enumeration value="Sparkes Peter"/>
              <xsd:enumeration value="Sparks Maureen"/>
              <xsd:enumeration value="Sparro Marco"/>
              <xsd:enumeration value="Spasov Lyudmil"/>
              <xsd:enumeration value="Spehar Sonja"/>
              <xsd:enumeration value="Sperling Maria"/>
              <xsd:enumeration value="Stachowiak Malgorzata"/>
              <xsd:enumeration value="Stameska Irena"/>
              <xsd:enumeration value="Staronova Katerina"/>
              <xsd:enumeration value="Statescu Silvia"/>
              <xsd:enumeration value="Stavreski Elizabeth"/>
              <xsd:enumeration value="Stefanishin Sergei"/>
              <xsd:enumeration value="Stefanowicz Inga"/>
              <xsd:enumeration value="Stenne Pascale"/>
              <xsd:enumeration value="Stevanic Ana"/>
              <xsd:enumeration value="Steylaers Jean-Luc"/>
              <xsd:enumeration value="Stojovic Nada"/>
              <xsd:enumeration value="Stork Stephen"/>
              <xsd:enumeration value="Strachan Ian"/>
              <xsd:enumeration value="Stradiot Liliane"/>
              <xsd:enumeration value="Strang Johanna"/>
              <xsd:enumeration value="Strumskyte Sigita"/>
              <xsd:enumeration value="Subashi Esmeralda"/>
              <xsd:enumeration value="Sudraba Inguna"/>
              <xsd:enumeration value="Sundstrand Andrea"/>
              <xsd:enumeration value="Sundstrom Hans"/>
              <xsd:enumeration value="Svensson Hakan"/>
              <xsd:enumeration value="Synergetek"/>
              <xsd:enumeration value="Szyszkowski Arkadiusz"/>
              <xsd:enumeration value="Tahiri Besnik"/>
              <xsd:enumeration value="Tamo Daniela"/>
              <xsd:enumeration value="Tandberg Eivind"/>
              <xsd:enumeration value="Taranova Svitlana"/>
              <xsd:enumeration value="Tarling Phil"/>
              <xsd:enumeration value="Tatam John"/>
              <xsd:enumeration value="Thaci Arben"/>
              <xsd:enumeration value="Temizel Zekeriya"/>
              <xsd:enumeration value="Tershnjaku Mentor"/>
              <xsd:enumeration value="Terzaki Alexandra"/>
              <xsd:enumeration value="Teixeira Fernanda"/>
              <xsd:enumeration value="Thomas Janet"/>
              <xsd:enumeration value="Thomic Helgar"/>
              <xsd:enumeration value="Thorsten Behnke"/>
              <xsd:enumeration value="Titova Nellija"/>
              <xsd:enumeration value="Tnokovska Zagorka"/>
              <xsd:enumeration value="Todoli Evaristo-Vicente"/>
              <xsd:enumeration value="Tokac Hakan"/>
              <xsd:enumeration value="Tollu Canan"/>
              <xsd:enumeration value="Tomasevic Jovana"/>
              <xsd:enumeration value="Tomljenovic Vesna"/>
              <xsd:enumeration value="Tommasi Daniel"/>
              <xsd:enumeration value="Tosanova Nikolina"/>
              <xsd:enumeration value="Toto Francis"/>
              <xsd:enumeration value="Touzi Rachid"/>
              <xsd:enumeration value="Traumuller Heinrich"/>
              <xsd:enumeration value="Trendafilova-Popovska Tatjana"/>
              <xsd:enumeration value="Trepte Peter"/>
              <xsd:enumeration value="Treuner Jens Hermann"/>
              <xsd:enumeration value="Tricourt Benoit"/>
              <xsd:enumeration value="Trimble Laura"/>
              <xsd:enumeration value="Trivunovic Marijana"/>
              <xsd:enumeration value="Trnka Daniel"/>
              <xsd:enumeration value="Trnkova Petra"/>
              <xsd:enumeration value="Trybus Martin"/>
              <xsd:enumeration value="Tsakadze Mara"/>
              <xsd:enumeration value="Tsipouri Lena"/>
              <xsd:enumeration value="Uczkiewicz Jacek"/>
              <xsd:enumeration value="Ulusoy Kivanc"/>
              <xsd:enumeration value="Urfer Alfred"/>
              <xsd:enumeration value="Ursu Cornelia"/>
              <xsd:enumeration value="Usher Neil"/>
              <xsd:enumeration value="Vagi Peter"/>
              <xsd:enumeration value="Vajda Arnaud"/>
              <xsd:enumeration value="Valente Ana Isabel"/>
              <xsd:enumeration value="Van Batenburg Paul"/>
              <xsd:enumeration value="Van Biesen Guy"/>
              <xsd:enumeration value="Van den Bosch Dirk Pieter"/>
              <xsd:enumeration value="Van Duijvenbode Aldert"/>
              <xsd:enumeration value="Van Kempen Jacques"/>
              <xsd:enumeration value="Van Lankveld Harrij"/>
              <xsd:enumeration value="Van Leyden Tracy"/>
              <xsd:enumeration value="Van Nes Pieter Stijn"/>
              <xsd:enumeration value="Van Overstraeten Erik"/>
              <xsd:enumeration value="Van Tuinen Jan"/>
              <xsd:enumeration value="Vanhoorne Kathy"/>
              <xsd:enumeration value="Varava Inga"/>
              <xsd:enumeration value="Varga Agnes"/>
              <xsd:enumeration value="Vasilevska Tanja"/>
              <xsd:enumeration value="Vasilic Iva"/>
              <xsd:enumeration value="Vass Laszlo"/>
              <xsd:enumeration value="Vaubel Dietrich"/>
              <xsd:enumeration value="Vauthier Alain"/>
              <xsd:enumeration value="Veckys Rimantas"/>
              <xsd:enumeration value="Veen Tim"/>
              <xsd:enumeration value="Vehar Primoz"/>
              <xsd:enumeration value="Veismane Gunta"/>
              <xsd:enumeration value="Velazquez Francisco"/>
              <xsd:enumeration value="Velkavrh Nina"/>
              <xsd:enumeration value="Vesel Tomaz"/>
              <xsd:enumeration value="Veseli Hysni"/>
              <xsd:enumeration value="Vidigal Luis"/>
              <xsd:enumeration value="Vidovic Diana"/>
              <xsd:enumeration value="Viegas Ribeiro Jose"/>
              <xsd:enumeration value="Vilks Alvis"/>
              <xsd:enumeration value="Villeroy Nicolas"/>
              <xsd:enumeration value="Villoria Manuel"/>
              <xsd:enumeration value="Vinderau Natalia"/>
              <xsd:enumeration value="Visions Production Services"/>
              <xsd:enumeration value="Vitorino Nuno"/>
              <xsd:enumeration value="Voci Elio"/>
              <xsd:enumeration value="Voermans Wim"/>
              <xsd:enumeration value="Vogli Thea"/>
              <xsd:enumeration value="Vojinovic Mina"/>
              <xsd:enumeration value="Volter Raul"/>
              <xsd:enumeration value="Vos FA"/>
              <xsd:enumeration value="Vos Jurrie"/>
              <xsd:enumeration value="Vrolijk Joop"/>
              <xsd:enumeration value="Vujovic Radmila"/>
              <xsd:enumeration value="Walecki Marcin"/>
              <xsd:enumeration value="Wallin Anna-Riitta"/>
              <xsd:enumeration value="Wallis David"/>
              <xsd:enumeration value="Ward Liz"/>
              <xsd:enumeration value="Warffemius Olga"/>
              <xsd:enumeration value="Washington Sally"/>
              <xsd:enumeration value="Wauthier Samuel"/>
              <xsd:enumeration value="Wayne Wittig"/>
              <xsd:enumeration value="Whiting Tom"/>
              <xsd:enumeration value="Whitton Howard"/>
              <xsd:enumeration value="Widell Lennart"/>
              <xsd:enumeration value="Wiggins John"/>
              <xsd:enumeration value="Wijsman Thomas"/>
              <xsd:enumeration value="Wilkins Ross"/>
              <xsd:enumeration value="Wilkinson David"/>
              <xsd:enumeration value="Wilkinson Harry"/>
              <xsd:enumeration value="Williams Michael"/>
              <xsd:enumeration value="Wiltshire Tony"/>
              <xsd:enumeration value="Wimmer Norbert"/>
              <xsd:enumeration value="Wingfors Henrik"/>
              <xsd:enumeration value="Winkler Martina"/>
              <xsd:enumeration value="Witt Matthias"/>
              <xsd:enumeration value="Woehrling Jean-Marie"/>
              <xsd:enumeration value="Wolke Jutta"/>
              <xsd:enumeration value="Xhillari Rudina"/>
              <xsd:enumeration value="Yankulov Todor"/>
              <xsd:enumeration value="Zahra Bernard"/>
              <xsd:enumeration value="Zajmi Arben"/>
              <xsd:enumeration value="Zarrouk Tahar"/>
              <xsd:enumeration value="Zec Enisa"/>
              <xsd:enumeration value="Zhelezarova Dilyanka"/>
              <xsd:enumeration value="Zielinski Wojciech"/>
              <xsd:enumeration value="Ziller Jacques"/>
              <xsd:enumeration value="Zivalj Dzenana"/>
              <xsd:enumeration value="Zmeskal Tomas"/>
              <xsd:enumeration value="Zubek Radoslaw"/>
              <xsd:enumeration value="Zurnic Marija"/>
              <xsd:enumeration value="Zvane Inguna"/>
              <xsd:enumeration value="Zyani Brahim"/>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6E65D811-3099-4205-9C08-1FBF5436286E}">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7B313803-4A7D-4946-B87A-9D0A5EDFB4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42F13E2-89E3-40DD-AFCA-8B4E8C812E8D}">
  <ds:schemaRefs>
    <ds:schemaRef ds:uri="http://schemas.microsoft.com/sharepoint/v3/contenttype/forms"/>
  </ds:schemaRefs>
</ds:datastoreItem>
</file>

<file path=customXml/itemProps4.xml><?xml version="1.0" encoding="utf-8"?>
<ds:datastoreItem xmlns:ds="http://schemas.openxmlformats.org/officeDocument/2006/customXml" ds:itemID="{13D05B90-A88F-4E67-ADF9-B6B22A93F985}">
  <ds:schemaRefs>
    <ds:schemaRef ds:uri="http://schemas.microsoft.com/office/2006/metadata/longProperties"/>
  </ds:schemaRefs>
</ds:datastoreItem>
</file>

<file path=customXml/itemProps5.xml><?xml version="1.0" encoding="utf-8"?>
<ds:datastoreItem xmlns:ds="http://schemas.openxmlformats.org/officeDocument/2006/customXml" ds:itemID="{59FCF02A-AA82-413E-8F76-F7657194F235}">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Presentation-ENG-050419</Template>
  <TotalTime>369</TotalTime>
  <Words>5562</Words>
  <Application>Microsoft Office PowerPoint</Application>
  <PresentationFormat>On-screen Show (4:3)</PresentationFormat>
  <Paragraphs>1748</Paragraphs>
  <Slides>46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FoundrySterling-Light</vt:lpstr>
      <vt:lpstr>Lucida Grande</vt:lpstr>
      <vt:lpstr>Lucida Sans Unicode</vt:lpstr>
      <vt:lpstr>Times New Roman</vt:lpstr>
      <vt:lpstr>Trebuchet MS</vt:lpstr>
      <vt:lpstr>Verdana</vt:lpstr>
      <vt:lpstr>Wingdings</vt:lpstr>
      <vt:lpstr>Presentation_SIGMA-25Years_Eng_040717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 MINISTRY ORGANIZATION - MODEL</vt:lpstr>
      <vt:lpstr>STANDARD MINISTRY ORGANIZATION - MODEL</vt:lpstr>
      <vt:lpstr>STANDARD MINISTRY ORGANIZATION - MODEL</vt:lpstr>
      <vt:lpstr>STANDARD MINISTRY ORGANIZATION - MODEL</vt:lpstr>
      <vt:lpstr>PowerPoint Presentation</vt:lpstr>
      <vt:lpstr>STANDARD MINISTRY ORGANIZATION - MODEL</vt:lpstr>
      <vt:lpstr>STANDARD MINISTRY ORGANIZATION - MODEL</vt:lpstr>
      <vt:lpstr>STANDARD MINISTRY ORGANIZATION - MODEL</vt:lpstr>
      <vt:lpstr>STANDARD MINISTRY ORGANIZATION - MODEL</vt:lpstr>
      <vt:lpstr>STANDARD MINISTRY ORGANIZATION -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REMARKS:   Critical Success Factors</vt:lpstr>
      <vt:lpstr>PowerPoint Presentation</vt:lpstr>
      <vt:lpstr>PowerPoint Presentation</vt:lpstr>
    </vt:vector>
  </TitlesOfParts>
  <Company>eSPap 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Eugénio Antunes</dc:creator>
  <cp:lastModifiedBy>SISTERNAS Xavier, GOV/SIGM</cp:lastModifiedBy>
  <cp:revision>77</cp:revision>
  <dcterms:created xsi:type="dcterms:W3CDTF">2019-07-22T09:30:15Z</dcterms:created>
  <dcterms:modified xsi:type="dcterms:W3CDTF">2019-09-16T11:52:06Z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y fmtid="{D5CDD505-2E9C-101B-9397-08002B2CF9AE}" pid="4" name="ContentType">
    <vt:lpwstr>Document</vt:lpwstr>
  </property>
  <property fmtid="{D5CDD505-2E9C-101B-9397-08002B2CF9AE}" pid="5" name="ContentTypeId">
    <vt:lpwstr>0x010100681B4B0C9F92E548B8FE43068A855B51</vt:lpwstr>
  </property>
  <property fmtid="{D5CDD505-2E9C-101B-9397-08002B2CF9AE}" pid="6" name="Project ID">
    <vt:lpwstr>KV5301</vt:lpwstr>
  </property>
  <property fmtid="{D5CDD505-2E9C-101B-9397-08002B2CF9AE}" pid="7" name="Contract">
    <vt:lpwstr>ENP</vt:lpwstr>
  </property>
  <property fmtid="{D5CDD505-2E9C-101B-9397-08002B2CF9AE}" pid="8" name="Date of Event">
    <vt:lpwstr>NA</vt:lpwstr>
  </property>
  <property fmtid="{D5CDD505-2E9C-101B-9397-08002B2CF9AE}" pid="9" name="Language">
    <vt:lpwstr>English</vt:lpwstr>
  </property>
  <property fmtid="{D5CDD505-2E9C-101B-9397-08002B2CF9AE}" pid="10" name="Year">
    <vt:lpwstr>2014</vt:lpwstr>
  </property>
</Properties>
</file>